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notesSlides/notesSlide16.xml" ContentType="application/vnd.openxmlformats-officedocument.presentationml.notesSlide+xml"/>
  <Override PartName="/ppt/tags/tag42.xml" ContentType="application/vnd.openxmlformats-officedocument.presentationml.tags+xml"/>
  <Override PartName="/ppt/notesSlides/notesSlide17.xml" ContentType="application/vnd.openxmlformats-officedocument.presentationml.notesSlide+xml"/>
  <Override PartName="/ppt/tags/tag43.xml" ContentType="application/vnd.openxmlformats-officedocument.presentationml.tags+xml"/>
  <Override PartName="/ppt/notesSlides/notesSlide18.xml" ContentType="application/vnd.openxmlformats-officedocument.presentationml.notesSlide+xml"/>
  <Override PartName="/ppt/tags/tag44.xml" ContentType="application/vnd.openxmlformats-officedocument.presentationml.tags+xml"/>
  <Override PartName="/ppt/notesSlides/notesSlide19.xml" ContentType="application/vnd.openxmlformats-officedocument.presentationml.notesSlide+xml"/>
  <Override PartName="/ppt/tags/tag45.xml" ContentType="application/vnd.openxmlformats-officedocument.presentationml.tags+xml"/>
  <Override PartName="/ppt/notesSlides/notesSlide20.xml" ContentType="application/vnd.openxmlformats-officedocument.presentationml.notesSlide+xml"/>
  <Override PartName="/ppt/tags/tag46.xml" ContentType="application/vnd.openxmlformats-officedocument.presentationml.tags+xml"/>
  <Override PartName="/ppt/notesSlides/notesSlide21.xml" ContentType="application/vnd.openxmlformats-officedocument.presentationml.notesSlide+xml"/>
  <Override PartName="/ppt/tags/tag47.xml" ContentType="application/vnd.openxmlformats-officedocument.presentationml.tags+xml"/>
  <Override PartName="/ppt/notesSlides/notesSlide22.xml" ContentType="application/vnd.openxmlformats-officedocument.presentationml.notesSlide+xml"/>
  <Override PartName="/ppt/tags/tag48.xml" ContentType="application/vnd.openxmlformats-officedocument.presentationml.tags+xml"/>
  <Override PartName="/ppt/notesSlides/notesSlide23.xml" ContentType="application/vnd.openxmlformats-officedocument.presentationml.notesSlide+xml"/>
  <Override PartName="/ppt/tags/tag49.xml" ContentType="application/vnd.openxmlformats-officedocument.presentationml.tags+xml"/>
  <Override PartName="/ppt/notesSlides/notesSlide24.xml" ContentType="application/vnd.openxmlformats-officedocument.presentationml.notesSlide+xml"/>
  <Override PartName="/ppt/tags/tag50.xml" ContentType="application/vnd.openxmlformats-officedocument.presentationml.tags+xml"/>
  <Override PartName="/ppt/notesSlides/notesSlide25.xml" ContentType="application/vnd.openxmlformats-officedocument.presentationml.notesSlide+xml"/>
  <Override PartName="/ppt/tags/tag51.xml" ContentType="application/vnd.openxmlformats-officedocument.presentationml.tags+xml"/>
  <Override PartName="/ppt/notesSlides/notesSlide26.xml" ContentType="application/vnd.openxmlformats-officedocument.presentationml.notesSlide+xml"/>
  <Override PartName="/ppt/tags/tag52.xml" ContentType="application/vnd.openxmlformats-officedocument.presentationml.tags+xml"/>
  <Override PartName="/ppt/notesSlides/notesSlide27.xml" ContentType="application/vnd.openxmlformats-officedocument.presentationml.notesSlide+xml"/>
  <Override PartName="/ppt/tags/tag53.xml" ContentType="application/vnd.openxmlformats-officedocument.presentationml.tags+xml"/>
  <Override PartName="/ppt/notesSlides/notesSlide28.xml" ContentType="application/vnd.openxmlformats-officedocument.presentationml.notesSlide+xml"/>
  <Override PartName="/ppt/tags/tag54.xml" ContentType="application/vnd.openxmlformats-officedocument.presentationml.tags+xml"/>
  <Override PartName="/ppt/notesSlides/notesSlide2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77"/>
  </p:notesMasterIdLst>
  <p:handoutMasterIdLst>
    <p:handoutMasterId r:id="rId78"/>
  </p:handoutMasterIdLst>
  <p:sldIdLst>
    <p:sldId id="2147480407" r:id="rId5"/>
    <p:sldId id="2147480430" r:id="rId6"/>
    <p:sldId id="2147480418" r:id="rId7"/>
    <p:sldId id="1771" r:id="rId8"/>
    <p:sldId id="2147480527" r:id="rId9"/>
    <p:sldId id="2147480438" r:id="rId10"/>
    <p:sldId id="2147480479" r:id="rId11"/>
    <p:sldId id="1722" r:id="rId12"/>
    <p:sldId id="2147480437" r:id="rId13"/>
    <p:sldId id="2147480436" r:id="rId14"/>
    <p:sldId id="2147480480" r:id="rId15"/>
    <p:sldId id="2147480481" r:id="rId16"/>
    <p:sldId id="2147480482" r:id="rId17"/>
    <p:sldId id="2147480483" r:id="rId18"/>
    <p:sldId id="2147480484" r:id="rId19"/>
    <p:sldId id="2147480485" r:id="rId20"/>
    <p:sldId id="2147480486" r:id="rId21"/>
    <p:sldId id="2147480487" r:id="rId22"/>
    <p:sldId id="2147480488" r:id="rId23"/>
    <p:sldId id="2147480489" r:id="rId24"/>
    <p:sldId id="2147480445" r:id="rId25"/>
    <p:sldId id="2147480446" r:id="rId26"/>
    <p:sldId id="2147480490" r:id="rId27"/>
    <p:sldId id="2147480447" r:id="rId28"/>
    <p:sldId id="2147480448" r:id="rId29"/>
    <p:sldId id="2147480449" r:id="rId30"/>
    <p:sldId id="2147480450" r:id="rId31"/>
    <p:sldId id="2147480451" r:id="rId32"/>
    <p:sldId id="2147480491" r:id="rId33"/>
    <p:sldId id="2147480492" r:id="rId34"/>
    <p:sldId id="2147480452" r:id="rId35"/>
    <p:sldId id="2147480464" r:id="rId36"/>
    <p:sldId id="2147480465" r:id="rId37"/>
    <p:sldId id="2147480466" r:id="rId38"/>
    <p:sldId id="2147480467" r:id="rId39"/>
    <p:sldId id="2147480493" r:id="rId40"/>
    <p:sldId id="2147480494" r:id="rId41"/>
    <p:sldId id="2147480495" r:id="rId42"/>
    <p:sldId id="2147480496" r:id="rId43"/>
    <p:sldId id="2147480497" r:id="rId44"/>
    <p:sldId id="2147480498" r:id="rId45"/>
    <p:sldId id="2147480499" r:id="rId46"/>
    <p:sldId id="2147480500" r:id="rId47"/>
    <p:sldId id="2147480501" r:id="rId48"/>
    <p:sldId id="2147480502" r:id="rId49"/>
    <p:sldId id="2147480503" r:id="rId50"/>
    <p:sldId id="2147480504" r:id="rId51"/>
    <p:sldId id="2147480505" r:id="rId52"/>
    <p:sldId id="2147480506" r:id="rId53"/>
    <p:sldId id="2147480507" r:id="rId54"/>
    <p:sldId id="2147480508" r:id="rId55"/>
    <p:sldId id="2147480509" r:id="rId56"/>
    <p:sldId id="2147480510" r:id="rId57"/>
    <p:sldId id="2147480511" r:id="rId58"/>
    <p:sldId id="2147480512" r:id="rId59"/>
    <p:sldId id="2147480513" r:id="rId60"/>
    <p:sldId id="2147480514" r:id="rId61"/>
    <p:sldId id="2147480515" r:id="rId62"/>
    <p:sldId id="2147480516" r:id="rId63"/>
    <p:sldId id="2147480517" r:id="rId64"/>
    <p:sldId id="2147480469" r:id="rId65"/>
    <p:sldId id="2147480470" r:id="rId66"/>
    <p:sldId id="2147480518" r:id="rId67"/>
    <p:sldId id="2147480471" r:id="rId68"/>
    <p:sldId id="2147480519" r:id="rId69"/>
    <p:sldId id="2147480520" r:id="rId70"/>
    <p:sldId id="2147480521" r:id="rId71"/>
    <p:sldId id="2147480522" r:id="rId72"/>
    <p:sldId id="2147480523" r:id="rId73"/>
    <p:sldId id="2147480524" r:id="rId74"/>
    <p:sldId id="2147480525" r:id="rId75"/>
    <p:sldId id="2147480526"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2147480407"/>
            <p14:sldId id="2147480430"/>
            <p14:sldId id="2147480418"/>
            <p14:sldId id="1771"/>
            <p14:sldId id="2147480527"/>
            <p14:sldId id="2147480438"/>
            <p14:sldId id="2147480479"/>
            <p14:sldId id="1722"/>
            <p14:sldId id="2147480437"/>
            <p14:sldId id="2147480436"/>
            <p14:sldId id="2147480480"/>
            <p14:sldId id="2147480481"/>
            <p14:sldId id="2147480482"/>
            <p14:sldId id="2147480483"/>
            <p14:sldId id="2147480484"/>
            <p14:sldId id="2147480485"/>
            <p14:sldId id="2147480486"/>
            <p14:sldId id="2147480487"/>
            <p14:sldId id="2147480488"/>
            <p14:sldId id="2147480489"/>
            <p14:sldId id="2147480445"/>
            <p14:sldId id="2147480446"/>
            <p14:sldId id="2147480490"/>
            <p14:sldId id="2147480447"/>
            <p14:sldId id="2147480448"/>
            <p14:sldId id="2147480449"/>
            <p14:sldId id="2147480450"/>
            <p14:sldId id="2147480451"/>
            <p14:sldId id="2147480491"/>
            <p14:sldId id="2147480492"/>
            <p14:sldId id="2147480452"/>
            <p14:sldId id="2147480464"/>
            <p14:sldId id="2147480465"/>
            <p14:sldId id="2147480466"/>
            <p14:sldId id="2147480467"/>
            <p14:sldId id="2147480493"/>
            <p14:sldId id="2147480494"/>
            <p14:sldId id="2147480495"/>
            <p14:sldId id="2147480496"/>
            <p14:sldId id="2147480497"/>
            <p14:sldId id="2147480498"/>
            <p14:sldId id="2147480499"/>
            <p14:sldId id="2147480500"/>
            <p14:sldId id="2147480501"/>
            <p14:sldId id="2147480502"/>
            <p14:sldId id="2147480503"/>
            <p14:sldId id="2147480504"/>
            <p14:sldId id="2147480505"/>
            <p14:sldId id="2147480506"/>
            <p14:sldId id="2147480507"/>
            <p14:sldId id="2147480508"/>
            <p14:sldId id="2147480509"/>
            <p14:sldId id="2147480510"/>
            <p14:sldId id="2147480511"/>
            <p14:sldId id="2147480512"/>
            <p14:sldId id="2147480513"/>
            <p14:sldId id="2147480514"/>
            <p14:sldId id="2147480515"/>
            <p14:sldId id="2147480516"/>
            <p14:sldId id="2147480517"/>
            <p14:sldId id="2147480469"/>
            <p14:sldId id="2147480470"/>
            <p14:sldId id="2147480518"/>
            <p14:sldId id="2147480471"/>
            <p14:sldId id="2147480519"/>
            <p14:sldId id="2147480520"/>
            <p14:sldId id="2147480521"/>
            <p14:sldId id="2147480522"/>
            <p14:sldId id="2147480523"/>
            <p14:sldId id="2147480524"/>
            <p14:sldId id="2147480525"/>
            <p14:sldId id="2147480526"/>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9201AC-4D67-4C35-8C0B-D4BB429633D2}" v="48" dt="2025-06-06T10:21:29.381"/>
    <p1510:client id="{8DF1D4CA-7AFB-4CBE-80C9-2BC805017D4B}" v="25" dt="2025-06-06T03:22:11.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88945" autoAdjust="0"/>
  </p:normalViewPr>
  <p:slideViewPr>
    <p:cSldViewPr snapToGrid="0">
      <p:cViewPr varScale="1">
        <p:scale>
          <a:sx n="56" d="100"/>
          <a:sy n="56" d="100"/>
        </p:scale>
        <p:origin x="1364" y="52"/>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DB3A9507-7501-4C88-B690-02E08D18CE96}"/>
    <pc:docChg chg="undo custSel addSld delSld modSld modSection">
      <pc:chgData name="Yoel Kortick" userId="167978f5-7f40-4909-85d5-d4149554ad4e" providerId="ADAL" clId="{DB3A9507-7501-4C88-B690-02E08D18CE96}" dt="2024-10-13T15:48:48.456" v="1858" actId="113"/>
      <pc:docMkLst>
        <pc:docMk/>
      </pc:docMkLst>
      <pc:sldChg chg="modSp mod">
        <pc:chgData name="Yoel Kortick" userId="167978f5-7f40-4909-85d5-d4149554ad4e" providerId="ADAL" clId="{DB3A9507-7501-4C88-B690-02E08D18CE96}" dt="2024-10-13T15:25:04.853" v="1284" actId="20577"/>
        <pc:sldMkLst>
          <pc:docMk/>
          <pc:sldMk cId="815051809" sldId="388"/>
        </pc:sldMkLst>
      </pc:sldChg>
      <pc:sldChg chg="addSp delSp modSp mod">
        <pc:chgData name="Yoel Kortick" userId="167978f5-7f40-4909-85d5-d4149554ad4e" providerId="ADAL" clId="{DB3A9507-7501-4C88-B690-02E08D18CE96}" dt="2024-10-13T15:37:32.983" v="1597" actId="14100"/>
        <pc:sldMkLst>
          <pc:docMk/>
          <pc:sldMk cId="1637256743" sldId="657"/>
        </pc:sldMkLst>
      </pc:sldChg>
      <pc:sldChg chg="modSp">
        <pc:chgData name="Yoel Kortick" userId="167978f5-7f40-4909-85d5-d4149554ad4e" providerId="ADAL" clId="{DB3A9507-7501-4C88-B690-02E08D18CE96}" dt="2024-10-13T13:44:03.132" v="15"/>
        <pc:sldMkLst>
          <pc:docMk/>
          <pc:sldMk cId="430718176" sldId="658"/>
        </pc:sldMkLst>
      </pc:sldChg>
      <pc:sldChg chg="modSp mod">
        <pc:chgData name="Yoel Kortick" userId="167978f5-7f40-4909-85d5-d4149554ad4e" providerId="ADAL" clId="{DB3A9507-7501-4C88-B690-02E08D18CE96}" dt="2024-10-13T15:39:32.164" v="1663" actId="255"/>
        <pc:sldMkLst>
          <pc:docMk/>
          <pc:sldMk cId="2361624102" sldId="659"/>
        </pc:sldMkLst>
      </pc:sldChg>
      <pc:sldChg chg="delSp modSp mod">
        <pc:chgData name="Yoel Kortick" userId="167978f5-7f40-4909-85d5-d4149554ad4e" providerId="ADAL" clId="{DB3A9507-7501-4C88-B690-02E08D18CE96}" dt="2024-10-13T15:40:00.595" v="1666" actId="20577"/>
        <pc:sldMkLst>
          <pc:docMk/>
          <pc:sldMk cId="2713070438" sldId="660"/>
        </pc:sldMkLst>
      </pc:sldChg>
      <pc:sldChg chg="modSp del">
        <pc:chgData name="Yoel Kortick" userId="167978f5-7f40-4909-85d5-d4149554ad4e" providerId="ADAL" clId="{DB3A9507-7501-4C88-B690-02E08D18CE96}" dt="2024-10-13T13:48:29.609" v="179" actId="47"/>
        <pc:sldMkLst>
          <pc:docMk/>
          <pc:sldMk cId="4080373386" sldId="661"/>
        </pc:sldMkLst>
      </pc:sldChg>
      <pc:sldChg chg="modSp mod">
        <pc:chgData name="Yoel Kortick" userId="167978f5-7f40-4909-85d5-d4149554ad4e" providerId="ADAL" clId="{DB3A9507-7501-4C88-B690-02E08D18CE96}" dt="2024-10-13T13:49:11.869" v="182" actId="14100"/>
        <pc:sldMkLst>
          <pc:docMk/>
          <pc:sldMk cId="1444690400" sldId="672"/>
        </pc:sldMkLst>
      </pc:sldChg>
      <pc:sldChg chg="addSp delSp modSp mod">
        <pc:chgData name="Yoel Kortick" userId="167978f5-7f40-4909-85d5-d4149554ad4e" providerId="ADAL" clId="{DB3A9507-7501-4C88-B690-02E08D18CE96}" dt="2024-10-13T14:18:26.289" v="401"/>
        <pc:sldMkLst>
          <pc:docMk/>
          <pc:sldMk cId="262480220" sldId="673"/>
        </pc:sldMkLst>
      </pc:sldChg>
      <pc:sldChg chg="addSp delSp modSp add mod">
        <pc:chgData name="Yoel Kortick" userId="167978f5-7f40-4909-85d5-d4149554ad4e" providerId="ADAL" clId="{DB3A9507-7501-4C88-B690-02E08D18CE96}" dt="2024-10-13T14:21:52.930" v="480" actId="14100"/>
        <pc:sldMkLst>
          <pc:docMk/>
          <pc:sldMk cId="2966802731" sldId="674"/>
        </pc:sldMkLst>
      </pc:sldChg>
      <pc:sldChg chg="delSp modSp add mod">
        <pc:chgData name="Yoel Kortick" userId="167978f5-7f40-4909-85d5-d4149554ad4e" providerId="ADAL" clId="{DB3A9507-7501-4C88-B690-02E08D18CE96}" dt="2024-10-13T14:18:47.250" v="408"/>
        <pc:sldMkLst>
          <pc:docMk/>
          <pc:sldMk cId="3923353638" sldId="675"/>
        </pc:sldMkLst>
      </pc:sldChg>
      <pc:sldChg chg="addSp delSp modSp add mod">
        <pc:chgData name="Yoel Kortick" userId="167978f5-7f40-4909-85d5-d4149554ad4e" providerId="ADAL" clId="{DB3A9507-7501-4C88-B690-02E08D18CE96}" dt="2024-10-13T14:17:35.928" v="393" actId="208"/>
        <pc:sldMkLst>
          <pc:docMk/>
          <pc:sldMk cId="1003606274" sldId="676"/>
        </pc:sldMkLst>
      </pc:sldChg>
      <pc:sldChg chg="modSp add mod">
        <pc:chgData name="Yoel Kortick" userId="167978f5-7f40-4909-85d5-d4149554ad4e" providerId="ADAL" clId="{DB3A9507-7501-4C88-B690-02E08D18CE96}" dt="2024-10-13T14:00:12.485" v="369" actId="14100"/>
        <pc:sldMkLst>
          <pc:docMk/>
          <pc:sldMk cId="1718271838" sldId="677"/>
        </pc:sldMkLst>
      </pc:sldChg>
      <pc:sldChg chg="addSp modSp add mod">
        <pc:chgData name="Yoel Kortick" userId="167978f5-7f40-4909-85d5-d4149554ad4e" providerId="ADAL" clId="{DB3A9507-7501-4C88-B690-02E08D18CE96}" dt="2024-10-13T14:28:00.932" v="640" actId="11529"/>
        <pc:sldMkLst>
          <pc:docMk/>
          <pc:sldMk cId="2958276789" sldId="678"/>
        </pc:sldMkLst>
      </pc:sldChg>
      <pc:sldChg chg="delSp modSp add mod">
        <pc:chgData name="Yoel Kortick" userId="167978f5-7f40-4909-85d5-d4149554ad4e" providerId="ADAL" clId="{DB3A9507-7501-4C88-B690-02E08D18CE96}" dt="2024-10-13T14:24:51.680" v="572" actId="255"/>
        <pc:sldMkLst>
          <pc:docMk/>
          <pc:sldMk cId="2421745096" sldId="679"/>
        </pc:sldMkLst>
      </pc:sldChg>
      <pc:sldChg chg="modSp add mod">
        <pc:chgData name="Yoel Kortick" userId="167978f5-7f40-4909-85d5-d4149554ad4e" providerId="ADAL" clId="{DB3A9507-7501-4C88-B690-02E08D18CE96}" dt="2024-10-13T14:26:34.637" v="582" actId="14100"/>
        <pc:sldMkLst>
          <pc:docMk/>
          <pc:sldMk cId="3721265836" sldId="680"/>
        </pc:sldMkLst>
      </pc:sldChg>
      <pc:sldChg chg="addSp modSp add mod">
        <pc:chgData name="Yoel Kortick" userId="167978f5-7f40-4909-85d5-d4149554ad4e" providerId="ADAL" clId="{DB3A9507-7501-4C88-B690-02E08D18CE96}" dt="2024-10-13T14:28:30.260" v="660" actId="14100"/>
        <pc:sldMkLst>
          <pc:docMk/>
          <pc:sldMk cId="4290264524" sldId="681"/>
        </pc:sldMkLst>
      </pc:sldChg>
      <pc:sldChg chg="delSp modSp add mod">
        <pc:chgData name="Yoel Kortick" userId="167978f5-7f40-4909-85d5-d4149554ad4e" providerId="ADAL" clId="{DB3A9507-7501-4C88-B690-02E08D18CE96}" dt="2024-10-13T14:29:10.428" v="668" actId="33524"/>
        <pc:sldMkLst>
          <pc:docMk/>
          <pc:sldMk cId="3676586607" sldId="682"/>
        </pc:sldMkLst>
      </pc:sldChg>
      <pc:sldChg chg="addSp modSp add mod">
        <pc:chgData name="Yoel Kortick" userId="167978f5-7f40-4909-85d5-d4149554ad4e" providerId="ADAL" clId="{DB3A9507-7501-4C88-B690-02E08D18CE96}" dt="2024-10-13T14:46:43.135" v="725" actId="208"/>
        <pc:sldMkLst>
          <pc:docMk/>
          <pc:sldMk cId="770711371" sldId="683"/>
        </pc:sldMkLst>
      </pc:sldChg>
      <pc:sldChg chg="addSp delSp modSp add mod">
        <pc:chgData name="Yoel Kortick" userId="167978f5-7f40-4909-85d5-d4149554ad4e" providerId="ADAL" clId="{DB3A9507-7501-4C88-B690-02E08D18CE96}" dt="2024-10-13T14:49:35.956" v="747" actId="208"/>
        <pc:sldMkLst>
          <pc:docMk/>
          <pc:sldMk cId="815674178" sldId="684"/>
        </pc:sldMkLst>
      </pc:sldChg>
      <pc:sldChg chg="modSp del">
        <pc:chgData name="Yoel Kortick" userId="167978f5-7f40-4909-85d5-d4149554ad4e" providerId="ADAL" clId="{DB3A9507-7501-4C88-B690-02E08D18CE96}" dt="2024-10-13T13:48:28.602" v="177" actId="47"/>
        <pc:sldMkLst>
          <pc:docMk/>
          <pc:sldMk cId="1057754185" sldId="685"/>
        </pc:sldMkLst>
      </pc:sldChg>
      <pc:sldChg chg="addSp delSp modSp add mod">
        <pc:chgData name="Yoel Kortick" userId="167978f5-7f40-4909-85d5-d4149554ad4e" providerId="ADAL" clId="{DB3A9507-7501-4C88-B690-02E08D18CE96}" dt="2024-10-13T14:53:17.755" v="806" actId="208"/>
        <pc:sldMkLst>
          <pc:docMk/>
          <pc:sldMk cId="3973479055" sldId="685"/>
        </pc:sldMkLst>
      </pc:sldChg>
      <pc:sldChg chg="modSp del">
        <pc:chgData name="Yoel Kortick" userId="167978f5-7f40-4909-85d5-d4149554ad4e" providerId="ADAL" clId="{DB3A9507-7501-4C88-B690-02E08D18CE96}" dt="2024-10-13T13:48:29.098" v="178" actId="47"/>
        <pc:sldMkLst>
          <pc:docMk/>
          <pc:sldMk cId="1245168835" sldId="686"/>
        </pc:sldMkLst>
      </pc:sldChg>
      <pc:sldChg chg="addSp delSp modSp add mod">
        <pc:chgData name="Yoel Kortick" userId="167978f5-7f40-4909-85d5-d4149554ad4e" providerId="ADAL" clId="{DB3A9507-7501-4C88-B690-02E08D18CE96}" dt="2024-10-13T14:54:12.463" v="816"/>
        <pc:sldMkLst>
          <pc:docMk/>
          <pc:sldMk cId="1435486953" sldId="686"/>
        </pc:sldMkLst>
      </pc:sldChg>
      <pc:sldChg chg="modSp add mod">
        <pc:chgData name="Yoel Kortick" userId="167978f5-7f40-4909-85d5-d4149554ad4e" providerId="ADAL" clId="{DB3A9507-7501-4C88-B690-02E08D18CE96}" dt="2024-10-13T14:55:12.175" v="831" actId="20577"/>
        <pc:sldMkLst>
          <pc:docMk/>
          <pc:sldMk cId="3885442814" sldId="687"/>
        </pc:sldMkLst>
      </pc:sldChg>
      <pc:sldChg chg="addSp delSp modSp add mod">
        <pc:chgData name="Yoel Kortick" userId="167978f5-7f40-4909-85d5-d4149554ad4e" providerId="ADAL" clId="{DB3A9507-7501-4C88-B690-02E08D18CE96}" dt="2024-10-13T15:44:17.074" v="1810" actId="14100"/>
        <pc:sldMkLst>
          <pc:docMk/>
          <pc:sldMk cId="4101289709" sldId="688"/>
        </pc:sldMkLst>
      </pc:sldChg>
      <pc:sldChg chg="addSp modSp add mod">
        <pc:chgData name="Yoel Kortick" userId="167978f5-7f40-4909-85d5-d4149554ad4e" providerId="ADAL" clId="{DB3A9507-7501-4C88-B690-02E08D18CE96}" dt="2024-10-13T15:00:57.187" v="865" actId="11529"/>
        <pc:sldMkLst>
          <pc:docMk/>
          <pc:sldMk cId="677611823" sldId="689"/>
        </pc:sldMkLst>
      </pc:sldChg>
      <pc:sldChg chg="addSp delSp modSp add mod">
        <pc:chgData name="Yoel Kortick" userId="167978f5-7f40-4909-85d5-d4149554ad4e" providerId="ADAL" clId="{DB3A9507-7501-4C88-B690-02E08D18CE96}" dt="2024-10-13T15:02:11.575" v="896" actId="208"/>
        <pc:sldMkLst>
          <pc:docMk/>
          <pc:sldMk cId="32588567" sldId="690"/>
        </pc:sldMkLst>
      </pc:sldChg>
      <pc:sldChg chg="addSp delSp modSp add del mod">
        <pc:chgData name="Yoel Kortick" userId="167978f5-7f40-4909-85d5-d4149554ad4e" providerId="ADAL" clId="{DB3A9507-7501-4C88-B690-02E08D18CE96}" dt="2024-10-13T15:07:10.222" v="982" actId="47"/>
        <pc:sldMkLst>
          <pc:docMk/>
          <pc:sldMk cId="2936094655" sldId="691"/>
        </pc:sldMkLst>
      </pc:sldChg>
      <pc:sldChg chg="addSp delSp modSp add mod">
        <pc:chgData name="Yoel Kortick" userId="167978f5-7f40-4909-85d5-d4149554ad4e" providerId="ADAL" clId="{DB3A9507-7501-4C88-B690-02E08D18CE96}" dt="2024-10-13T15:07:16.686" v="985" actId="20577"/>
        <pc:sldMkLst>
          <pc:docMk/>
          <pc:sldMk cId="1628872648" sldId="692"/>
        </pc:sldMkLst>
      </pc:sldChg>
      <pc:sldChg chg="addSp delSp modSp add mod">
        <pc:chgData name="Yoel Kortick" userId="167978f5-7f40-4909-85d5-d4149554ad4e" providerId="ADAL" clId="{DB3A9507-7501-4C88-B690-02E08D18CE96}" dt="2024-10-13T15:06:15.007" v="973" actId="208"/>
        <pc:sldMkLst>
          <pc:docMk/>
          <pc:sldMk cId="2247658927" sldId="693"/>
        </pc:sldMkLst>
      </pc:sldChg>
      <pc:sldChg chg="addSp delSp modSp add mod">
        <pc:chgData name="Yoel Kortick" userId="167978f5-7f40-4909-85d5-d4149554ad4e" providerId="ADAL" clId="{DB3A9507-7501-4C88-B690-02E08D18CE96}" dt="2024-10-13T15:06:56.875" v="980" actId="208"/>
        <pc:sldMkLst>
          <pc:docMk/>
          <pc:sldMk cId="1463030802" sldId="694"/>
        </pc:sldMkLst>
      </pc:sldChg>
      <pc:sldChg chg="add del">
        <pc:chgData name="Yoel Kortick" userId="167978f5-7f40-4909-85d5-d4149554ad4e" providerId="ADAL" clId="{DB3A9507-7501-4C88-B690-02E08D18CE96}" dt="2024-10-13T15:07:02.623" v="981" actId="47"/>
        <pc:sldMkLst>
          <pc:docMk/>
          <pc:sldMk cId="2654917996" sldId="695"/>
        </pc:sldMkLst>
      </pc:sldChg>
      <pc:sldChg chg="addSp delSp modSp add mod">
        <pc:chgData name="Yoel Kortick" userId="167978f5-7f40-4909-85d5-d4149554ad4e" providerId="ADAL" clId="{DB3A9507-7501-4C88-B690-02E08D18CE96}" dt="2024-10-13T15:09:13.005" v="1075" actId="1036"/>
        <pc:sldMkLst>
          <pc:docMk/>
          <pc:sldMk cId="3090779673" sldId="696"/>
        </pc:sldMkLst>
      </pc:sldChg>
      <pc:sldChg chg="modSp add mod">
        <pc:chgData name="Yoel Kortick" userId="167978f5-7f40-4909-85d5-d4149554ad4e" providerId="ADAL" clId="{DB3A9507-7501-4C88-B690-02E08D18CE96}" dt="2024-10-13T15:10:17.514" v="1092" actId="20577"/>
        <pc:sldMkLst>
          <pc:docMk/>
          <pc:sldMk cId="4094344636" sldId="697"/>
        </pc:sldMkLst>
      </pc:sldChg>
      <pc:sldChg chg="addSp modSp add mod">
        <pc:chgData name="Yoel Kortick" userId="167978f5-7f40-4909-85d5-d4149554ad4e" providerId="ADAL" clId="{DB3A9507-7501-4C88-B690-02E08D18CE96}" dt="2024-10-13T15:45:11.433" v="1811"/>
        <pc:sldMkLst>
          <pc:docMk/>
          <pc:sldMk cId="1322371566" sldId="698"/>
        </pc:sldMkLst>
      </pc:sldChg>
      <pc:sldChg chg="addSp modSp add mod">
        <pc:chgData name="Yoel Kortick" userId="167978f5-7f40-4909-85d5-d4149554ad4e" providerId="ADAL" clId="{DB3A9507-7501-4C88-B690-02E08D18CE96}" dt="2024-10-13T15:23:08.617" v="1233" actId="6549"/>
        <pc:sldMkLst>
          <pc:docMk/>
          <pc:sldMk cId="3501097364" sldId="699"/>
        </pc:sldMkLst>
      </pc:sldChg>
      <pc:sldChg chg="addSp delSp modSp add del mod">
        <pc:chgData name="Yoel Kortick" userId="167978f5-7f40-4909-85d5-d4149554ad4e" providerId="ADAL" clId="{DB3A9507-7501-4C88-B690-02E08D18CE96}" dt="2024-10-13T15:23:11.507" v="1234" actId="47"/>
        <pc:sldMkLst>
          <pc:docMk/>
          <pc:sldMk cId="2186796885" sldId="700"/>
        </pc:sldMkLst>
      </pc:sldChg>
      <pc:sldChg chg="addSp delSp modSp add mod">
        <pc:chgData name="Yoel Kortick" userId="167978f5-7f40-4909-85d5-d4149554ad4e" providerId="ADAL" clId="{DB3A9507-7501-4C88-B690-02E08D18CE96}" dt="2024-10-13T15:24:35.846" v="1267" actId="11529"/>
        <pc:sldMkLst>
          <pc:docMk/>
          <pc:sldMk cId="1068737354" sldId="701"/>
        </pc:sldMkLst>
      </pc:sldChg>
      <pc:sldChg chg="addSp delSp modSp add mod">
        <pc:chgData name="Yoel Kortick" userId="167978f5-7f40-4909-85d5-d4149554ad4e" providerId="ADAL" clId="{DB3A9507-7501-4C88-B690-02E08D18CE96}" dt="2024-10-13T15:22:21.383" v="1195" actId="208"/>
        <pc:sldMkLst>
          <pc:docMk/>
          <pc:sldMk cId="4080040508" sldId="702"/>
        </pc:sldMkLst>
      </pc:sldChg>
      <pc:sldChg chg="addSp delSp modSp add mod">
        <pc:chgData name="Yoel Kortick" userId="167978f5-7f40-4909-85d5-d4149554ad4e" providerId="ADAL" clId="{DB3A9507-7501-4C88-B690-02E08D18CE96}" dt="2024-10-13T15:24:30.059" v="1266" actId="11529"/>
        <pc:sldMkLst>
          <pc:docMk/>
          <pc:sldMk cId="3425610671" sldId="703"/>
        </pc:sldMkLst>
      </pc:sldChg>
      <pc:sldChg chg="modSp add mod">
        <pc:chgData name="Yoel Kortick" userId="167978f5-7f40-4909-85d5-d4149554ad4e" providerId="ADAL" clId="{DB3A9507-7501-4C88-B690-02E08D18CE96}" dt="2024-10-13T15:25:22.561" v="1298" actId="20577"/>
        <pc:sldMkLst>
          <pc:docMk/>
          <pc:sldMk cId="1014728125" sldId="704"/>
        </pc:sldMkLst>
      </pc:sldChg>
      <pc:sldChg chg="addSp modSp add mod">
        <pc:chgData name="Yoel Kortick" userId="167978f5-7f40-4909-85d5-d4149554ad4e" providerId="ADAL" clId="{DB3A9507-7501-4C88-B690-02E08D18CE96}" dt="2024-10-13T15:45:56.479" v="1832" actId="14100"/>
        <pc:sldMkLst>
          <pc:docMk/>
          <pc:sldMk cId="256438927" sldId="705"/>
        </pc:sldMkLst>
      </pc:sldChg>
      <pc:sldChg chg="addSp modSp add mod">
        <pc:chgData name="Yoel Kortick" userId="167978f5-7f40-4909-85d5-d4149554ad4e" providerId="ADAL" clId="{DB3A9507-7501-4C88-B690-02E08D18CE96}" dt="2024-10-13T15:31:05.669" v="1380" actId="208"/>
        <pc:sldMkLst>
          <pc:docMk/>
          <pc:sldMk cId="2105063999" sldId="706"/>
        </pc:sldMkLst>
      </pc:sldChg>
      <pc:sldChg chg="addSp delSp modSp add mod">
        <pc:chgData name="Yoel Kortick" userId="167978f5-7f40-4909-85d5-d4149554ad4e" providerId="ADAL" clId="{DB3A9507-7501-4C88-B690-02E08D18CE96}" dt="2024-10-13T15:40:38.978" v="1669" actId="6549"/>
        <pc:sldMkLst>
          <pc:docMk/>
          <pc:sldMk cId="1453889579" sldId="707"/>
        </pc:sldMkLst>
      </pc:sldChg>
      <pc:sldChg chg="addSp delSp modSp add mod">
        <pc:chgData name="Yoel Kortick" userId="167978f5-7f40-4909-85d5-d4149554ad4e" providerId="ADAL" clId="{DB3A9507-7501-4C88-B690-02E08D18CE96}" dt="2024-10-13T15:47:58.780" v="1857" actId="208"/>
        <pc:sldMkLst>
          <pc:docMk/>
          <pc:sldMk cId="3131306973" sldId="708"/>
        </pc:sldMkLst>
      </pc:sldChg>
      <pc:sldChg chg="addSp delSp modSp add mod">
        <pc:chgData name="Yoel Kortick" userId="167978f5-7f40-4909-85d5-d4149554ad4e" providerId="ADAL" clId="{DB3A9507-7501-4C88-B690-02E08D18CE96}" dt="2024-10-13T15:48:48.456" v="1858" actId="113"/>
        <pc:sldMkLst>
          <pc:docMk/>
          <pc:sldMk cId="2877671584" sldId="709"/>
        </pc:sldMkLst>
      </pc:sldChg>
      <pc:sldChg chg="modSp add mod">
        <pc:chgData name="Yoel Kortick" userId="167978f5-7f40-4909-85d5-d4149554ad4e" providerId="ADAL" clId="{DB3A9507-7501-4C88-B690-02E08D18CE96}" dt="2024-10-13T15:47:00.328" v="1838" actId="20577"/>
        <pc:sldMkLst>
          <pc:docMk/>
          <pc:sldMk cId="1872936956" sldId="710"/>
        </pc:sldMkLst>
      </pc:sldChg>
    </pc:docChg>
  </pc:docChgLst>
  <pc:docChgLst>
    <pc:chgData name="Yoel Kortick" userId="167978f5-7f40-4909-85d5-d4149554ad4e" providerId="ADAL" clId="{629201AC-4D67-4C35-8C0B-D4BB429633D2}"/>
    <pc:docChg chg="undo custSel addSld delSld modSld sldOrd modSection">
      <pc:chgData name="Yoel Kortick" userId="167978f5-7f40-4909-85d5-d4149554ad4e" providerId="ADAL" clId="{629201AC-4D67-4C35-8C0B-D4BB429633D2}" dt="2025-06-06T10:35:02.527" v="3864" actId="20577"/>
      <pc:docMkLst>
        <pc:docMk/>
      </pc:docMkLst>
      <pc:sldChg chg="addSp delSp modSp mod">
        <pc:chgData name="Yoel Kortick" userId="167978f5-7f40-4909-85d5-d4149554ad4e" providerId="ADAL" clId="{629201AC-4D67-4C35-8C0B-D4BB429633D2}" dt="2025-06-06T04:54:05.338" v="47" actId="11529"/>
        <pc:sldMkLst>
          <pc:docMk/>
          <pc:sldMk cId="2024529303" sldId="1722"/>
        </pc:sldMkLst>
        <pc:spChg chg="mod">
          <ac:chgData name="Yoel Kortick" userId="167978f5-7f40-4909-85d5-d4149554ad4e" providerId="ADAL" clId="{629201AC-4D67-4C35-8C0B-D4BB429633D2}" dt="2025-06-06T04:52:42.691" v="20" actId="14100"/>
          <ac:spMkLst>
            <pc:docMk/>
            <pc:sldMk cId="2024529303" sldId="1722"/>
            <ac:spMk id="6" creationId="{A71215A1-7835-4033-9657-BEA33A271663}"/>
          </ac:spMkLst>
        </pc:spChg>
        <pc:spChg chg="add mod">
          <ac:chgData name="Yoel Kortick" userId="167978f5-7f40-4909-85d5-d4149554ad4e" providerId="ADAL" clId="{629201AC-4D67-4C35-8C0B-D4BB429633D2}" dt="2025-06-06T04:53:56.614" v="46" actId="1582"/>
          <ac:spMkLst>
            <pc:docMk/>
            <pc:sldMk cId="2024529303" sldId="1722"/>
            <ac:spMk id="9" creationId="{F1EC9417-76D5-B3DF-E901-C5A0230A10F6}"/>
          </ac:spMkLst>
        </pc:spChg>
        <pc:picChg chg="add del mod">
          <ac:chgData name="Yoel Kortick" userId="167978f5-7f40-4909-85d5-d4149554ad4e" providerId="ADAL" clId="{629201AC-4D67-4C35-8C0B-D4BB429633D2}" dt="2025-06-06T04:53:36.217" v="39" actId="478"/>
          <ac:picMkLst>
            <pc:docMk/>
            <pc:sldMk cId="2024529303" sldId="1722"/>
            <ac:picMk id="4" creationId="{7C032880-BF98-3380-9DC5-955B16E6E6AF}"/>
          </ac:picMkLst>
        </pc:picChg>
        <pc:picChg chg="add mod ord">
          <ac:chgData name="Yoel Kortick" userId="167978f5-7f40-4909-85d5-d4149554ad4e" providerId="ADAL" clId="{629201AC-4D67-4C35-8C0B-D4BB429633D2}" dt="2025-06-06T04:53:46.936" v="44" actId="167"/>
          <ac:picMkLst>
            <pc:docMk/>
            <pc:sldMk cId="2024529303" sldId="1722"/>
            <ac:picMk id="8" creationId="{8F644E69-7864-2A70-79E3-08C1248B8B62}"/>
          </ac:picMkLst>
        </pc:picChg>
        <pc:cxnChg chg="add">
          <ac:chgData name="Yoel Kortick" userId="167978f5-7f40-4909-85d5-d4149554ad4e" providerId="ADAL" clId="{629201AC-4D67-4C35-8C0B-D4BB429633D2}" dt="2025-06-06T04:54:05.338" v="47" actId="11529"/>
          <ac:cxnSpMkLst>
            <pc:docMk/>
            <pc:sldMk cId="2024529303" sldId="1722"/>
            <ac:cxnSpMk id="11" creationId="{C8F79C8C-C851-56BD-57C9-A3FE31A3D929}"/>
          </ac:cxnSpMkLst>
        </pc:cxnChg>
      </pc:sldChg>
      <pc:sldChg chg="modSp mod">
        <pc:chgData name="Yoel Kortick" userId="167978f5-7f40-4909-85d5-d4149554ad4e" providerId="ADAL" clId="{629201AC-4D67-4C35-8C0B-D4BB429633D2}" dt="2025-06-06T10:35:02.527" v="3864" actId="20577"/>
        <pc:sldMkLst>
          <pc:docMk/>
          <pc:sldMk cId="4064847042" sldId="1771"/>
        </pc:sldMkLst>
        <pc:spChg chg="mod">
          <ac:chgData name="Yoel Kortick" userId="167978f5-7f40-4909-85d5-d4149554ad4e" providerId="ADAL" clId="{629201AC-4D67-4C35-8C0B-D4BB429633D2}" dt="2025-06-06T10:35:02.527" v="3864" actId="20577"/>
          <ac:spMkLst>
            <pc:docMk/>
            <pc:sldMk cId="4064847042" sldId="1771"/>
            <ac:spMk id="6" creationId="{A71215A1-7835-4033-9657-BEA33A271663}"/>
          </ac:spMkLst>
        </pc:spChg>
      </pc:sldChg>
      <pc:sldChg chg="modSp mod">
        <pc:chgData name="Yoel Kortick" userId="167978f5-7f40-4909-85d5-d4149554ad4e" providerId="ADAL" clId="{629201AC-4D67-4C35-8C0B-D4BB429633D2}" dt="2025-06-06T04:50:33.855" v="0"/>
        <pc:sldMkLst>
          <pc:docMk/>
          <pc:sldMk cId="2936091595" sldId="2147480407"/>
        </pc:sldMkLst>
        <pc:spChg chg="mod">
          <ac:chgData name="Yoel Kortick" userId="167978f5-7f40-4909-85d5-d4149554ad4e" providerId="ADAL" clId="{629201AC-4D67-4C35-8C0B-D4BB429633D2}" dt="2025-06-06T04:50:33.855" v="0"/>
          <ac:spMkLst>
            <pc:docMk/>
            <pc:sldMk cId="2936091595" sldId="2147480407"/>
            <ac:spMk id="2" creationId="{00000000-0000-0000-0000-000000000000}"/>
          </ac:spMkLst>
        </pc:spChg>
      </pc:sldChg>
      <pc:sldChg chg="addSp delSp modSp mod">
        <pc:chgData name="Yoel Kortick" userId="167978f5-7f40-4909-85d5-d4149554ad4e" providerId="ADAL" clId="{629201AC-4D67-4C35-8C0B-D4BB429633D2}" dt="2025-06-06T08:28:06.961" v="1461" actId="22"/>
        <pc:sldMkLst>
          <pc:docMk/>
          <pc:sldMk cId="2711077615" sldId="2147480430"/>
        </pc:sldMkLst>
        <pc:spChg chg="add del">
          <ac:chgData name="Yoel Kortick" userId="167978f5-7f40-4909-85d5-d4149554ad4e" providerId="ADAL" clId="{629201AC-4D67-4C35-8C0B-D4BB429633D2}" dt="2025-06-06T08:28:06.961" v="1461" actId="22"/>
          <ac:spMkLst>
            <pc:docMk/>
            <pc:sldMk cId="2711077615" sldId="2147480430"/>
            <ac:spMk id="4" creationId="{6BEAAA75-A8DA-2D19-2D43-597D9DF6615B}"/>
          </ac:spMkLst>
        </pc:spChg>
        <pc:spChg chg="mod">
          <ac:chgData name="Yoel Kortick" userId="167978f5-7f40-4909-85d5-d4149554ad4e" providerId="ADAL" clId="{629201AC-4D67-4C35-8C0B-D4BB429633D2}" dt="2025-06-06T04:50:55.951" v="3"/>
          <ac:spMkLst>
            <pc:docMk/>
            <pc:sldMk cId="2711077615" sldId="2147480430"/>
            <ac:spMk id="5" creationId="{00000000-0000-0000-0000-000000000000}"/>
          </ac:spMkLst>
        </pc:spChg>
      </pc:sldChg>
      <pc:sldChg chg="addSp modSp mod">
        <pc:chgData name="Yoel Kortick" userId="167978f5-7f40-4909-85d5-d4149554ad4e" providerId="ADAL" clId="{629201AC-4D67-4C35-8C0B-D4BB429633D2}" dt="2025-06-06T04:59:09.559" v="115" actId="1076"/>
        <pc:sldMkLst>
          <pc:docMk/>
          <pc:sldMk cId="1798027788" sldId="2147480436"/>
        </pc:sldMkLst>
        <pc:spChg chg="mod">
          <ac:chgData name="Yoel Kortick" userId="167978f5-7f40-4909-85d5-d4149554ad4e" providerId="ADAL" clId="{629201AC-4D67-4C35-8C0B-D4BB429633D2}" dt="2025-06-06T04:54:35.510" v="48"/>
          <ac:spMkLst>
            <pc:docMk/>
            <pc:sldMk cId="1798027788" sldId="2147480436"/>
            <ac:spMk id="5" creationId="{C16A323D-E351-A09A-DE54-6B48017EF4BC}"/>
          </ac:spMkLst>
        </pc:spChg>
        <pc:spChg chg="mod">
          <ac:chgData name="Yoel Kortick" userId="167978f5-7f40-4909-85d5-d4149554ad4e" providerId="ADAL" clId="{629201AC-4D67-4C35-8C0B-D4BB429633D2}" dt="2025-06-06T04:59:09.559" v="115" actId="1076"/>
          <ac:spMkLst>
            <pc:docMk/>
            <pc:sldMk cId="1798027788" sldId="2147480436"/>
            <ac:spMk id="6" creationId="{81B0FB53-FF72-9659-DDB4-5733920887A3}"/>
          </ac:spMkLst>
        </pc:spChg>
        <pc:spChg chg="add mod">
          <ac:chgData name="Yoel Kortick" userId="167978f5-7f40-4909-85d5-d4149554ad4e" providerId="ADAL" clId="{629201AC-4D67-4C35-8C0B-D4BB429633D2}" dt="2025-06-06T04:56:40.494" v="78" actId="1038"/>
          <ac:spMkLst>
            <pc:docMk/>
            <pc:sldMk cId="1798027788" sldId="2147480436"/>
            <ac:spMk id="7" creationId="{91605055-9664-B78B-609B-824812B2B2FD}"/>
          </ac:spMkLst>
        </pc:spChg>
        <pc:spChg chg="add">
          <ac:chgData name="Yoel Kortick" userId="167978f5-7f40-4909-85d5-d4149554ad4e" providerId="ADAL" clId="{629201AC-4D67-4C35-8C0B-D4BB429633D2}" dt="2025-06-06T04:56:32.949" v="72" actId="11529"/>
          <ac:spMkLst>
            <pc:docMk/>
            <pc:sldMk cId="1798027788" sldId="2147480436"/>
            <ac:spMk id="8" creationId="{83CD14AF-84F3-62CD-4170-EAB8F10718DC}"/>
          </ac:spMkLst>
        </pc:spChg>
        <pc:picChg chg="add mod ord">
          <ac:chgData name="Yoel Kortick" userId="167978f5-7f40-4909-85d5-d4149554ad4e" providerId="ADAL" clId="{629201AC-4D67-4C35-8C0B-D4BB429633D2}" dt="2025-06-06T04:56:04.524" v="64" actId="167"/>
          <ac:picMkLst>
            <pc:docMk/>
            <pc:sldMk cId="1798027788" sldId="2147480436"/>
            <ac:picMk id="4" creationId="{5D24D4F4-6A89-FD91-FD3D-7F4A6A761994}"/>
          </ac:picMkLst>
        </pc:picChg>
      </pc:sldChg>
      <pc:sldChg chg="modSp">
        <pc:chgData name="Yoel Kortick" userId="167978f5-7f40-4909-85d5-d4149554ad4e" providerId="ADAL" clId="{629201AC-4D67-4C35-8C0B-D4BB429633D2}" dt="2025-06-06T04:54:35.510" v="48"/>
        <pc:sldMkLst>
          <pc:docMk/>
          <pc:sldMk cId="4260475248" sldId="2147480437"/>
        </pc:sldMkLst>
        <pc:spChg chg="mod">
          <ac:chgData name="Yoel Kortick" userId="167978f5-7f40-4909-85d5-d4149554ad4e" providerId="ADAL" clId="{629201AC-4D67-4C35-8C0B-D4BB429633D2}" dt="2025-06-06T04:54:35.510" v="48"/>
          <ac:spMkLst>
            <pc:docMk/>
            <pc:sldMk cId="4260475248" sldId="2147480437"/>
            <ac:spMk id="5" creationId="{683855BD-FD6A-C618-F422-41032CB5152C}"/>
          </ac:spMkLst>
        </pc:spChg>
      </pc:sldChg>
      <pc:sldChg chg="modSp mod">
        <pc:chgData name="Yoel Kortick" userId="167978f5-7f40-4909-85d5-d4149554ad4e" providerId="ADAL" clId="{629201AC-4D67-4C35-8C0B-D4BB429633D2}" dt="2025-06-06T04:51:39.018" v="9"/>
        <pc:sldMkLst>
          <pc:docMk/>
          <pc:sldMk cId="2118615961" sldId="2147480438"/>
        </pc:sldMkLst>
        <pc:spChg chg="mod">
          <ac:chgData name="Yoel Kortick" userId="167978f5-7f40-4909-85d5-d4149554ad4e" providerId="ADAL" clId="{629201AC-4D67-4C35-8C0B-D4BB429633D2}" dt="2025-06-06T04:51:39.018" v="9"/>
          <ac:spMkLst>
            <pc:docMk/>
            <pc:sldMk cId="2118615961" sldId="2147480438"/>
            <ac:spMk id="6" creationId="{CB2D8C60-4F2F-DDD8-F442-6A9BF22C36C1}"/>
          </ac:spMkLst>
        </pc:spChg>
      </pc:sldChg>
      <pc:sldChg chg="modSp del">
        <pc:chgData name="Yoel Kortick" userId="167978f5-7f40-4909-85d5-d4149554ad4e" providerId="ADAL" clId="{629201AC-4D67-4C35-8C0B-D4BB429633D2}" dt="2025-06-06T05:31:08.548" v="839" actId="47"/>
        <pc:sldMkLst>
          <pc:docMk/>
          <pc:sldMk cId="2017098624" sldId="2147480439"/>
        </pc:sldMkLst>
        <pc:spChg chg="mod">
          <ac:chgData name="Yoel Kortick" userId="167978f5-7f40-4909-85d5-d4149554ad4e" providerId="ADAL" clId="{629201AC-4D67-4C35-8C0B-D4BB429633D2}" dt="2025-06-06T04:54:35.510" v="48"/>
          <ac:spMkLst>
            <pc:docMk/>
            <pc:sldMk cId="2017098624" sldId="2147480439"/>
            <ac:spMk id="5" creationId="{9F16ED12-CE59-3B95-811D-E2064D54E841}"/>
          </ac:spMkLst>
        </pc:spChg>
      </pc:sldChg>
      <pc:sldChg chg="modSp del">
        <pc:chgData name="Yoel Kortick" userId="167978f5-7f40-4909-85d5-d4149554ad4e" providerId="ADAL" clId="{629201AC-4D67-4C35-8C0B-D4BB429633D2}" dt="2025-06-06T05:31:08.929" v="840" actId="47"/>
        <pc:sldMkLst>
          <pc:docMk/>
          <pc:sldMk cId="1320679289" sldId="2147480440"/>
        </pc:sldMkLst>
        <pc:spChg chg="mod">
          <ac:chgData name="Yoel Kortick" userId="167978f5-7f40-4909-85d5-d4149554ad4e" providerId="ADAL" clId="{629201AC-4D67-4C35-8C0B-D4BB429633D2}" dt="2025-06-06T04:54:35.510" v="48"/>
          <ac:spMkLst>
            <pc:docMk/>
            <pc:sldMk cId="1320679289" sldId="2147480440"/>
            <ac:spMk id="5" creationId="{46E50771-4B93-54F4-09C2-40BA4F6EA085}"/>
          </ac:spMkLst>
        </pc:spChg>
      </pc:sldChg>
      <pc:sldChg chg="modSp del">
        <pc:chgData name="Yoel Kortick" userId="167978f5-7f40-4909-85d5-d4149554ad4e" providerId="ADAL" clId="{629201AC-4D67-4C35-8C0B-D4BB429633D2}" dt="2025-06-06T05:31:09.353" v="841" actId="47"/>
        <pc:sldMkLst>
          <pc:docMk/>
          <pc:sldMk cId="2808880886" sldId="2147480441"/>
        </pc:sldMkLst>
        <pc:spChg chg="mod">
          <ac:chgData name="Yoel Kortick" userId="167978f5-7f40-4909-85d5-d4149554ad4e" providerId="ADAL" clId="{629201AC-4D67-4C35-8C0B-D4BB429633D2}" dt="2025-06-06T04:54:35.510" v="48"/>
          <ac:spMkLst>
            <pc:docMk/>
            <pc:sldMk cId="2808880886" sldId="2147480441"/>
            <ac:spMk id="5" creationId="{F6334C72-C2DD-01CA-3350-9A524A830B50}"/>
          </ac:spMkLst>
        </pc:spChg>
      </pc:sldChg>
      <pc:sldChg chg="modSp del">
        <pc:chgData name="Yoel Kortick" userId="167978f5-7f40-4909-85d5-d4149554ad4e" providerId="ADAL" clId="{629201AC-4D67-4C35-8C0B-D4BB429633D2}" dt="2025-06-06T05:31:09.811" v="842" actId="47"/>
        <pc:sldMkLst>
          <pc:docMk/>
          <pc:sldMk cId="3731551592" sldId="2147480442"/>
        </pc:sldMkLst>
        <pc:spChg chg="mod">
          <ac:chgData name="Yoel Kortick" userId="167978f5-7f40-4909-85d5-d4149554ad4e" providerId="ADAL" clId="{629201AC-4D67-4C35-8C0B-D4BB429633D2}" dt="2025-06-06T04:54:35.510" v="48"/>
          <ac:spMkLst>
            <pc:docMk/>
            <pc:sldMk cId="3731551592" sldId="2147480442"/>
            <ac:spMk id="5" creationId="{893A1788-F168-7619-A5B3-49EBEBEE426D}"/>
          </ac:spMkLst>
        </pc:spChg>
      </pc:sldChg>
      <pc:sldChg chg="modSp del">
        <pc:chgData name="Yoel Kortick" userId="167978f5-7f40-4909-85d5-d4149554ad4e" providerId="ADAL" clId="{629201AC-4D67-4C35-8C0B-D4BB429633D2}" dt="2025-06-06T05:31:10.238" v="843" actId="47"/>
        <pc:sldMkLst>
          <pc:docMk/>
          <pc:sldMk cId="1829924870" sldId="2147480443"/>
        </pc:sldMkLst>
        <pc:spChg chg="mod">
          <ac:chgData name="Yoel Kortick" userId="167978f5-7f40-4909-85d5-d4149554ad4e" providerId="ADAL" clId="{629201AC-4D67-4C35-8C0B-D4BB429633D2}" dt="2025-06-06T04:54:35.510" v="48"/>
          <ac:spMkLst>
            <pc:docMk/>
            <pc:sldMk cId="1829924870" sldId="2147480443"/>
            <ac:spMk id="5" creationId="{99D61919-5468-ACCB-DF2F-CC2CFF4713DB}"/>
          </ac:spMkLst>
        </pc:spChg>
      </pc:sldChg>
      <pc:sldChg chg="modSp del">
        <pc:chgData name="Yoel Kortick" userId="167978f5-7f40-4909-85d5-d4149554ad4e" providerId="ADAL" clId="{629201AC-4D67-4C35-8C0B-D4BB429633D2}" dt="2025-06-06T05:31:10.667" v="844" actId="47"/>
        <pc:sldMkLst>
          <pc:docMk/>
          <pc:sldMk cId="1532879780" sldId="2147480444"/>
        </pc:sldMkLst>
        <pc:spChg chg="mod">
          <ac:chgData name="Yoel Kortick" userId="167978f5-7f40-4909-85d5-d4149554ad4e" providerId="ADAL" clId="{629201AC-4D67-4C35-8C0B-D4BB429633D2}" dt="2025-06-06T04:54:35.510" v="48"/>
          <ac:spMkLst>
            <pc:docMk/>
            <pc:sldMk cId="1532879780" sldId="2147480444"/>
            <ac:spMk id="5" creationId="{40B1AFEA-6DF5-FC89-0C1D-A5A16D80CC9B}"/>
          </ac:spMkLst>
        </pc:spChg>
      </pc:sldChg>
      <pc:sldChg chg="modSp">
        <pc:chgData name="Yoel Kortick" userId="167978f5-7f40-4909-85d5-d4149554ad4e" providerId="ADAL" clId="{629201AC-4D67-4C35-8C0B-D4BB429633D2}" dt="2025-06-06T05:31:22.911" v="845"/>
        <pc:sldMkLst>
          <pc:docMk/>
          <pc:sldMk cId="1334916332" sldId="2147480445"/>
        </pc:sldMkLst>
        <pc:spChg chg="mod">
          <ac:chgData name="Yoel Kortick" userId="167978f5-7f40-4909-85d5-d4149554ad4e" providerId="ADAL" clId="{629201AC-4D67-4C35-8C0B-D4BB429633D2}" dt="2025-06-06T05:31:22.911" v="845"/>
          <ac:spMkLst>
            <pc:docMk/>
            <pc:sldMk cId="1334916332" sldId="2147480445"/>
            <ac:spMk id="5" creationId="{A872BA1D-C2B9-ABF1-B23C-CB6BF7F3D319}"/>
          </ac:spMkLst>
        </pc:spChg>
      </pc:sldChg>
      <pc:sldChg chg="modSp mod">
        <pc:chgData name="Yoel Kortick" userId="167978f5-7f40-4909-85d5-d4149554ad4e" providerId="ADAL" clId="{629201AC-4D67-4C35-8C0B-D4BB429633D2}" dt="2025-06-06T05:46:54.093" v="867" actId="20577"/>
        <pc:sldMkLst>
          <pc:docMk/>
          <pc:sldMk cId="1270715050" sldId="2147480446"/>
        </pc:sldMkLst>
        <pc:spChg chg="mod">
          <ac:chgData name="Yoel Kortick" userId="167978f5-7f40-4909-85d5-d4149554ad4e" providerId="ADAL" clId="{629201AC-4D67-4C35-8C0B-D4BB429633D2}" dt="2025-06-06T05:31:22.911" v="845"/>
          <ac:spMkLst>
            <pc:docMk/>
            <pc:sldMk cId="1270715050" sldId="2147480446"/>
            <ac:spMk id="5" creationId="{78AAFDBB-2DF8-1B3D-A8AB-80C0A3F4BB7B}"/>
          </ac:spMkLst>
        </pc:spChg>
        <pc:spChg chg="mod">
          <ac:chgData name="Yoel Kortick" userId="167978f5-7f40-4909-85d5-d4149554ad4e" providerId="ADAL" clId="{629201AC-4D67-4C35-8C0B-D4BB429633D2}" dt="2025-06-06T05:46:54.093" v="867" actId="20577"/>
          <ac:spMkLst>
            <pc:docMk/>
            <pc:sldMk cId="1270715050" sldId="2147480446"/>
            <ac:spMk id="6" creationId="{2C74ECB9-995C-47B1-C2EB-8C3AED427A49}"/>
          </ac:spMkLst>
        </pc:spChg>
      </pc:sldChg>
      <pc:sldChg chg="addSp delSp modSp mod">
        <pc:chgData name="Yoel Kortick" userId="167978f5-7f40-4909-85d5-d4149554ad4e" providerId="ADAL" clId="{629201AC-4D67-4C35-8C0B-D4BB429633D2}" dt="2025-06-06T05:49:33.302" v="998" actId="1076"/>
        <pc:sldMkLst>
          <pc:docMk/>
          <pc:sldMk cId="1912683974" sldId="2147480447"/>
        </pc:sldMkLst>
        <pc:spChg chg="add del mod">
          <ac:chgData name="Yoel Kortick" userId="167978f5-7f40-4909-85d5-d4149554ad4e" providerId="ADAL" clId="{629201AC-4D67-4C35-8C0B-D4BB429633D2}" dt="2025-06-06T05:47:46.070" v="871" actId="478"/>
          <ac:spMkLst>
            <pc:docMk/>
            <pc:sldMk cId="1912683974" sldId="2147480447"/>
            <ac:spMk id="4" creationId="{C4D50946-1A46-B056-A641-662C932400F8}"/>
          </ac:spMkLst>
        </pc:spChg>
        <pc:spChg chg="mod">
          <ac:chgData name="Yoel Kortick" userId="167978f5-7f40-4909-85d5-d4149554ad4e" providerId="ADAL" clId="{629201AC-4D67-4C35-8C0B-D4BB429633D2}" dt="2025-06-06T05:31:22.911" v="845"/>
          <ac:spMkLst>
            <pc:docMk/>
            <pc:sldMk cId="1912683974" sldId="2147480447"/>
            <ac:spMk id="5" creationId="{36D977FD-A834-A36F-8432-F17BFBE409CE}"/>
          </ac:spMkLst>
        </pc:spChg>
        <pc:spChg chg="del">
          <ac:chgData name="Yoel Kortick" userId="167978f5-7f40-4909-85d5-d4149554ad4e" providerId="ADAL" clId="{629201AC-4D67-4C35-8C0B-D4BB429633D2}" dt="2025-06-06T05:47:44.682" v="870" actId="478"/>
          <ac:spMkLst>
            <pc:docMk/>
            <pc:sldMk cId="1912683974" sldId="2147480447"/>
            <ac:spMk id="6" creationId="{2D0D0023-219E-B8DE-4AE5-5AEE17E5A199}"/>
          </ac:spMkLst>
        </pc:spChg>
        <pc:spChg chg="mod">
          <ac:chgData name="Yoel Kortick" userId="167978f5-7f40-4909-85d5-d4149554ad4e" providerId="ADAL" clId="{629201AC-4D67-4C35-8C0B-D4BB429633D2}" dt="2025-06-06T05:48:22.590" v="917" actId="1036"/>
          <ac:spMkLst>
            <pc:docMk/>
            <pc:sldMk cId="1912683974" sldId="2147480447"/>
            <ac:spMk id="7" creationId="{F1703C28-6258-1594-D6B4-45338266ED53}"/>
          </ac:spMkLst>
        </pc:spChg>
        <pc:spChg chg="add mod">
          <ac:chgData name="Yoel Kortick" userId="167978f5-7f40-4909-85d5-d4149554ad4e" providerId="ADAL" clId="{629201AC-4D67-4C35-8C0B-D4BB429633D2}" dt="2025-06-06T05:48:33.066" v="920" actId="14100"/>
          <ac:spMkLst>
            <pc:docMk/>
            <pc:sldMk cId="1912683974" sldId="2147480447"/>
            <ac:spMk id="12" creationId="{DAEE4C6A-E1D0-0216-95D5-6458C618F201}"/>
          </ac:spMkLst>
        </pc:spChg>
        <pc:spChg chg="add mod">
          <ac:chgData name="Yoel Kortick" userId="167978f5-7f40-4909-85d5-d4149554ad4e" providerId="ADAL" clId="{629201AC-4D67-4C35-8C0B-D4BB429633D2}" dt="2025-06-06T05:49:33.302" v="998" actId="1076"/>
          <ac:spMkLst>
            <pc:docMk/>
            <pc:sldMk cId="1912683974" sldId="2147480447"/>
            <ac:spMk id="15" creationId="{2491C949-E227-F6F1-2182-F9AEE6A4CF11}"/>
          </ac:spMkLst>
        </pc:spChg>
        <pc:picChg chg="add mod ord">
          <ac:chgData name="Yoel Kortick" userId="167978f5-7f40-4909-85d5-d4149554ad4e" providerId="ADAL" clId="{629201AC-4D67-4C35-8C0B-D4BB429633D2}" dt="2025-06-06T05:48:15.942" v="907" actId="1076"/>
          <ac:picMkLst>
            <pc:docMk/>
            <pc:sldMk cId="1912683974" sldId="2147480447"/>
            <ac:picMk id="10" creationId="{7E25F035-8662-1FE5-BD82-66F82E260ECE}"/>
          </ac:picMkLst>
        </pc:picChg>
        <pc:picChg chg="del mod">
          <ac:chgData name="Yoel Kortick" userId="167978f5-7f40-4909-85d5-d4149554ad4e" providerId="ADAL" clId="{629201AC-4D67-4C35-8C0B-D4BB429633D2}" dt="2025-06-06T05:47:42.614" v="869" actId="478"/>
          <ac:picMkLst>
            <pc:docMk/>
            <pc:sldMk cId="1912683974" sldId="2147480447"/>
            <ac:picMk id="11" creationId="{DCB6D3E2-792B-1E46-9737-B522FFF1FCCB}"/>
          </ac:picMkLst>
        </pc:picChg>
        <pc:cxnChg chg="mod">
          <ac:chgData name="Yoel Kortick" userId="167978f5-7f40-4909-85d5-d4149554ad4e" providerId="ADAL" clId="{629201AC-4D67-4C35-8C0B-D4BB429633D2}" dt="2025-06-06T05:48:28.280" v="918" actId="1076"/>
          <ac:cxnSpMkLst>
            <pc:docMk/>
            <pc:sldMk cId="1912683974" sldId="2147480447"/>
            <ac:cxnSpMk id="9" creationId="{B7999AED-49EB-C615-3B25-31F817DBE732}"/>
          </ac:cxnSpMkLst>
        </pc:cxnChg>
        <pc:cxnChg chg="add mod">
          <ac:chgData name="Yoel Kortick" userId="167978f5-7f40-4909-85d5-d4149554ad4e" providerId="ADAL" clId="{629201AC-4D67-4C35-8C0B-D4BB429633D2}" dt="2025-06-06T05:48:39.133" v="922" actId="14100"/>
          <ac:cxnSpMkLst>
            <pc:docMk/>
            <pc:sldMk cId="1912683974" sldId="2147480447"/>
            <ac:cxnSpMk id="13" creationId="{88B90AC8-BAC3-FCD6-E538-F0D1DAD2506F}"/>
          </ac:cxnSpMkLst>
        </pc:cxnChg>
      </pc:sldChg>
      <pc:sldChg chg="addSp delSp modSp mod">
        <pc:chgData name="Yoel Kortick" userId="167978f5-7f40-4909-85d5-d4149554ad4e" providerId="ADAL" clId="{629201AC-4D67-4C35-8C0B-D4BB429633D2}" dt="2025-06-06T05:51:19.646" v="1134" actId="208"/>
        <pc:sldMkLst>
          <pc:docMk/>
          <pc:sldMk cId="781499434" sldId="2147480448"/>
        </pc:sldMkLst>
        <pc:spChg chg="mod">
          <ac:chgData name="Yoel Kortick" userId="167978f5-7f40-4909-85d5-d4149554ad4e" providerId="ADAL" clId="{629201AC-4D67-4C35-8C0B-D4BB429633D2}" dt="2025-06-06T05:31:22.911" v="845"/>
          <ac:spMkLst>
            <pc:docMk/>
            <pc:sldMk cId="781499434" sldId="2147480448"/>
            <ac:spMk id="5" creationId="{C3139418-8D82-2307-453B-9C9FF7023B52}"/>
          </ac:spMkLst>
        </pc:spChg>
        <pc:spChg chg="mod">
          <ac:chgData name="Yoel Kortick" userId="167978f5-7f40-4909-85d5-d4149554ad4e" providerId="ADAL" clId="{629201AC-4D67-4C35-8C0B-D4BB429633D2}" dt="2025-06-06T05:51:02.126" v="1127" actId="6549"/>
          <ac:spMkLst>
            <pc:docMk/>
            <pc:sldMk cId="781499434" sldId="2147480448"/>
            <ac:spMk id="6" creationId="{259DC7C5-FB92-9436-281B-3397310F2D5C}"/>
          </ac:spMkLst>
        </pc:spChg>
        <pc:spChg chg="add">
          <ac:chgData name="Yoel Kortick" userId="167978f5-7f40-4909-85d5-d4149554ad4e" providerId="ADAL" clId="{629201AC-4D67-4C35-8C0B-D4BB429633D2}" dt="2025-06-06T05:51:17.817" v="1133" actId="11529"/>
          <ac:spMkLst>
            <pc:docMk/>
            <pc:sldMk cId="781499434" sldId="2147480448"/>
            <ac:spMk id="7" creationId="{45187E74-9356-F8AC-4BED-F9BB57D11A73}"/>
          </ac:spMkLst>
        </pc:spChg>
        <pc:spChg chg="del mod">
          <ac:chgData name="Yoel Kortick" userId="167978f5-7f40-4909-85d5-d4149554ad4e" providerId="ADAL" clId="{629201AC-4D67-4C35-8C0B-D4BB429633D2}" dt="2025-06-06T05:51:12.266" v="1132" actId="478"/>
          <ac:spMkLst>
            <pc:docMk/>
            <pc:sldMk cId="781499434" sldId="2147480448"/>
            <ac:spMk id="12" creationId="{9158946F-1456-4A9C-0760-AF850ED94042}"/>
          </ac:spMkLst>
        </pc:spChg>
        <pc:picChg chg="add mod ord">
          <ac:chgData name="Yoel Kortick" userId="167978f5-7f40-4909-85d5-d4149554ad4e" providerId="ADAL" clId="{629201AC-4D67-4C35-8C0B-D4BB429633D2}" dt="2025-06-06T05:51:19.646" v="1134" actId="208"/>
          <ac:picMkLst>
            <pc:docMk/>
            <pc:sldMk cId="781499434" sldId="2147480448"/>
            <ac:picMk id="4" creationId="{2FEEE0CA-5803-CD81-11C5-953BE3FC7821}"/>
          </ac:picMkLst>
        </pc:picChg>
        <pc:picChg chg="del">
          <ac:chgData name="Yoel Kortick" userId="167978f5-7f40-4909-85d5-d4149554ad4e" providerId="ADAL" clId="{629201AC-4D67-4C35-8C0B-D4BB429633D2}" dt="2025-06-06T05:50:28.437" v="1002" actId="478"/>
          <ac:picMkLst>
            <pc:docMk/>
            <pc:sldMk cId="781499434" sldId="2147480448"/>
            <ac:picMk id="10" creationId="{DD596701-CFFA-9438-91BC-B45DA1C2C32C}"/>
          </ac:picMkLst>
        </pc:picChg>
      </pc:sldChg>
      <pc:sldChg chg="addSp delSp modSp mod">
        <pc:chgData name="Yoel Kortick" userId="167978f5-7f40-4909-85d5-d4149554ad4e" providerId="ADAL" clId="{629201AC-4D67-4C35-8C0B-D4BB429633D2}" dt="2025-06-06T05:52:45.345" v="1193" actId="1036"/>
        <pc:sldMkLst>
          <pc:docMk/>
          <pc:sldMk cId="2016124337" sldId="2147480449"/>
        </pc:sldMkLst>
        <pc:spChg chg="mod">
          <ac:chgData name="Yoel Kortick" userId="167978f5-7f40-4909-85d5-d4149554ad4e" providerId="ADAL" clId="{629201AC-4D67-4C35-8C0B-D4BB429633D2}" dt="2025-06-06T05:31:22.911" v="845"/>
          <ac:spMkLst>
            <pc:docMk/>
            <pc:sldMk cId="2016124337" sldId="2147480449"/>
            <ac:spMk id="5" creationId="{AFB8B63A-7862-A02A-9CB0-27A6269D633E}"/>
          </ac:spMkLst>
        </pc:spChg>
        <pc:spChg chg="mod">
          <ac:chgData name="Yoel Kortick" userId="167978f5-7f40-4909-85d5-d4149554ad4e" providerId="ADAL" clId="{629201AC-4D67-4C35-8C0B-D4BB429633D2}" dt="2025-06-06T05:51:33.160" v="1137"/>
          <ac:spMkLst>
            <pc:docMk/>
            <pc:sldMk cId="2016124337" sldId="2147480449"/>
            <ac:spMk id="6" creationId="{10FC9AF1-0E53-F4DF-552E-D141C70D23C4}"/>
          </ac:spMkLst>
        </pc:spChg>
        <pc:spChg chg="del">
          <ac:chgData name="Yoel Kortick" userId="167978f5-7f40-4909-85d5-d4149554ad4e" providerId="ADAL" clId="{629201AC-4D67-4C35-8C0B-D4BB429633D2}" dt="2025-06-06T05:51:38.206" v="1139" actId="478"/>
          <ac:spMkLst>
            <pc:docMk/>
            <pc:sldMk cId="2016124337" sldId="2147480449"/>
            <ac:spMk id="7" creationId="{8CAEE1B2-2F79-378D-CA44-C72D4D67B430}"/>
          </ac:spMkLst>
        </pc:spChg>
        <pc:spChg chg="del">
          <ac:chgData name="Yoel Kortick" userId="167978f5-7f40-4909-85d5-d4149554ad4e" providerId="ADAL" clId="{629201AC-4D67-4C35-8C0B-D4BB429633D2}" dt="2025-06-06T05:51:38.206" v="1139" actId="478"/>
          <ac:spMkLst>
            <pc:docMk/>
            <pc:sldMk cId="2016124337" sldId="2147480449"/>
            <ac:spMk id="8" creationId="{895D8807-4367-7619-03AD-6C2BB5DA74ED}"/>
          </ac:spMkLst>
        </pc:spChg>
        <pc:spChg chg="del">
          <ac:chgData name="Yoel Kortick" userId="167978f5-7f40-4909-85d5-d4149554ad4e" providerId="ADAL" clId="{629201AC-4D67-4C35-8C0B-D4BB429633D2}" dt="2025-06-06T05:51:38.206" v="1139" actId="478"/>
          <ac:spMkLst>
            <pc:docMk/>
            <pc:sldMk cId="2016124337" sldId="2147480449"/>
            <ac:spMk id="9" creationId="{8BC53E20-1506-4203-1894-20F344C2DF1A}"/>
          </ac:spMkLst>
        </pc:spChg>
        <pc:spChg chg="add mod">
          <ac:chgData name="Yoel Kortick" userId="167978f5-7f40-4909-85d5-d4149554ad4e" providerId="ADAL" clId="{629201AC-4D67-4C35-8C0B-D4BB429633D2}" dt="2025-06-06T05:52:37.786" v="1185" actId="1036"/>
          <ac:spMkLst>
            <pc:docMk/>
            <pc:sldMk cId="2016124337" sldId="2147480449"/>
            <ac:spMk id="11" creationId="{05D3C454-0E01-CB6E-22CF-BEA5FDB4FCF8}"/>
          </ac:spMkLst>
        </pc:spChg>
        <pc:spChg chg="add mod">
          <ac:chgData name="Yoel Kortick" userId="167978f5-7f40-4909-85d5-d4149554ad4e" providerId="ADAL" clId="{629201AC-4D67-4C35-8C0B-D4BB429633D2}" dt="2025-06-06T05:52:45.345" v="1193" actId="1036"/>
          <ac:spMkLst>
            <pc:docMk/>
            <pc:sldMk cId="2016124337" sldId="2147480449"/>
            <ac:spMk id="12" creationId="{9A7E8143-40F6-79E3-1AB7-5EF1E0EEE3F1}"/>
          </ac:spMkLst>
        </pc:spChg>
        <pc:picChg chg="del">
          <ac:chgData name="Yoel Kortick" userId="167978f5-7f40-4909-85d5-d4149554ad4e" providerId="ADAL" clId="{629201AC-4D67-4C35-8C0B-D4BB429633D2}" dt="2025-06-06T05:51:35.844" v="1138" actId="478"/>
          <ac:picMkLst>
            <pc:docMk/>
            <pc:sldMk cId="2016124337" sldId="2147480449"/>
            <ac:picMk id="4" creationId="{1E55FBFF-F18A-E7FF-3F99-D507A4125477}"/>
          </ac:picMkLst>
        </pc:picChg>
        <pc:picChg chg="add mod">
          <ac:chgData name="Yoel Kortick" userId="167978f5-7f40-4909-85d5-d4149554ad4e" providerId="ADAL" clId="{629201AC-4D67-4C35-8C0B-D4BB429633D2}" dt="2025-06-06T05:52:28.507" v="1180" actId="208"/>
          <ac:picMkLst>
            <pc:docMk/>
            <pc:sldMk cId="2016124337" sldId="2147480449"/>
            <ac:picMk id="10" creationId="{3491D4DB-BF80-06C7-DDC0-D6EAE859A2EF}"/>
          </ac:picMkLst>
        </pc:picChg>
      </pc:sldChg>
      <pc:sldChg chg="addSp delSp modSp mod">
        <pc:chgData name="Yoel Kortick" userId="167978f5-7f40-4909-85d5-d4149554ad4e" providerId="ADAL" clId="{629201AC-4D67-4C35-8C0B-D4BB429633D2}" dt="2025-06-06T06:01:52.371" v="1327" actId="208"/>
        <pc:sldMkLst>
          <pc:docMk/>
          <pc:sldMk cId="3733682008" sldId="2147480450"/>
        </pc:sldMkLst>
        <pc:spChg chg="mod">
          <ac:chgData name="Yoel Kortick" userId="167978f5-7f40-4909-85d5-d4149554ad4e" providerId="ADAL" clId="{629201AC-4D67-4C35-8C0B-D4BB429633D2}" dt="2025-06-06T05:31:22.911" v="845"/>
          <ac:spMkLst>
            <pc:docMk/>
            <pc:sldMk cId="3733682008" sldId="2147480450"/>
            <ac:spMk id="5" creationId="{E9BADFFE-300A-E5E7-B6C9-51DA44E8DEFA}"/>
          </ac:spMkLst>
        </pc:spChg>
        <pc:spChg chg="mod">
          <ac:chgData name="Yoel Kortick" userId="167978f5-7f40-4909-85d5-d4149554ad4e" providerId="ADAL" clId="{629201AC-4D67-4C35-8C0B-D4BB429633D2}" dt="2025-06-06T06:01:00.684" v="1243" actId="20577"/>
          <ac:spMkLst>
            <pc:docMk/>
            <pc:sldMk cId="3733682008" sldId="2147480450"/>
            <ac:spMk id="6" creationId="{274EA668-FA3B-5B41-E5DA-8E4F37205A7E}"/>
          </ac:spMkLst>
        </pc:spChg>
        <pc:spChg chg="mod">
          <ac:chgData name="Yoel Kortick" userId="167978f5-7f40-4909-85d5-d4149554ad4e" providerId="ADAL" clId="{629201AC-4D67-4C35-8C0B-D4BB429633D2}" dt="2025-06-06T05:53:51.944" v="1208" actId="14100"/>
          <ac:spMkLst>
            <pc:docMk/>
            <pc:sldMk cId="3733682008" sldId="2147480450"/>
            <ac:spMk id="7" creationId="{B772195C-8F62-6DEC-6803-43ACEE8A79E6}"/>
          </ac:spMkLst>
        </pc:spChg>
        <pc:spChg chg="add mod">
          <ac:chgData name="Yoel Kortick" userId="167978f5-7f40-4909-85d5-d4149554ad4e" providerId="ADAL" clId="{629201AC-4D67-4C35-8C0B-D4BB429633D2}" dt="2025-06-06T05:54:07.241" v="1218" actId="1036"/>
          <ac:spMkLst>
            <pc:docMk/>
            <pc:sldMk cId="3733682008" sldId="2147480450"/>
            <ac:spMk id="8" creationId="{C54782B9-C664-0DCD-3E81-664EDF39F88A}"/>
          </ac:spMkLst>
        </pc:spChg>
        <pc:spChg chg="add mod">
          <ac:chgData name="Yoel Kortick" userId="167978f5-7f40-4909-85d5-d4149554ad4e" providerId="ADAL" clId="{629201AC-4D67-4C35-8C0B-D4BB429633D2}" dt="2025-06-06T06:00:18.927" v="1221" actId="1036"/>
          <ac:spMkLst>
            <pc:docMk/>
            <pc:sldMk cId="3733682008" sldId="2147480450"/>
            <ac:spMk id="9" creationId="{12C72D2D-298C-258E-37D1-19E761F92FF2}"/>
          </ac:spMkLst>
        </pc:spChg>
        <pc:spChg chg="add mod">
          <ac:chgData name="Yoel Kortick" userId="167978f5-7f40-4909-85d5-d4149554ad4e" providerId="ADAL" clId="{629201AC-4D67-4C35-8C0B-D4BB429633D2}" dt="2025-06-06T06:01:45.641" v="1324" actId="1076"/>
          <ac:spMkLst>
            <pc:docMk/>
            <pc:sldMk cId="3733682008" sldId="2147480450"/>
            <ac:spMk id="13" creationId="{596DB8DD-18C7-C072-BF66-42C42A7EF521}"/>
          </ac:spMkLst>
        </pc:spChg>
        <pc:picChg chg="add mod ord">
          <ac:chgData name="Yoel Kortick" userId="167978f5-7f40-4909-85d5-d4149554ad4e" providerId="ADAL" clId="{629201AC-4D67-4C35-8C0B-D4BB429633D2}" dt="2025-06-06T06:01:52.371" v="1327" actId="208"/>
          <ac:picMkLst>
            <pc:docMk/>
            <pc:sldMk cId="3733682008" sldId="2147480450"/>
            <ac:picMk id="4" creationId="{450AFE0B-5192-49D8-288D-F872A90FAF7B}"/>
          </ac:picMkLst>
        </pc:picChg>
        <pc:picChg chg="del">
          <ac:chgData name="Yoel Kortick" userId="167978f5-7f40-4909-85d5-d4149554ad4e" providerId="ADAL" clId="{629201AC-4D67-4C35-8C0B-D4BB429633D2}" dt="2025-06-06T05:53:29.579" v="1197" actId="478"/>
          <ac:picMkLst>
            <pc:docMk/>
            <pc:sldMk cId="3733682008" sldId="2147480450"/>
            <ac:picMk id="10" creationId="{7BDDD8C9-8922-805A-5ABD-C7F48090FE7F}"/>
          </ac:picMkLst>
        </pc:picChg>
        <pc:cxnChg chg="del mod">
          <ac:chgData name="Yoel Kortick" userId="167978f5-7f40-4909-85d5-d4149554ad4e" providerId="ADAL" clId="{629201AC-4D67-4C35-8C0B-D4BB429633D2}" dt="2025-06-06T06:00:33.372" v="1225" actId="478"/>
          <ac:cxnSpMkLst>
            <pc:docMk/>
            <pc:sldMk cId="3733682008" sldId="2147480450"/>
            <ac:cxnSpMk id="12" creationId="{D70CB00C-195A-1C4E-A4C3-4C69CBF394DE}"/>
          </ac:cxnSpMkLst>
        </pc:cxnChg>
        <pc:cxnChg chg="add mod">
          <ac:chgData name="Yoel Kortick" userId="167978f5-7f40-4909-85d5-d4149554ad4e" providerId="ADAL" clId="{629201AC-4D67-4C35-8C0B-D4BB429633D2}" dt="2025-06-06T06:01:49.745" v="1326" actId="14100"/>
          <ac:cxnSpMkLst>
            <pc:docMk/>
            <pc:sldMk cId="3733682008" sldId="2147480450"/>
            <ac:cxnSpMk id="14" creationId="{FB495D90-40BC-21FB-4C5A-5921E1A2461B}"/>
          </ac:cxnSpMkLst>
        </pc:cxnChg>
      </pc:sldChg>
      <pc:sldChg chg="addSp delSp modSp mod">
        <pc:chgData name="Yoel Kortick" userId="167978f5-7f40-4909-85d5-d4149554ad4e" providerId="ADAL" clId="{629201AC-4D67-4C35-8C0B-D4BB429633D2}" dt="2025-06-06T06:03:46.474" v="1339" actId="11529"/>
        <pc:sldMkLst>
          <pc:docMk/>
          <pc:sldMk cId="3122032128" sldId="2147480451"/>
        </pc:sldMkLst>
        <pc:spChg chg="mod">
          <ac:chgData name="Yoel Kortick" userId="167978f5-7f40-4909-85d5-d4149554ad4e" providerId="ADAL" clId="{629201AC-4D67-4C35-8C0B-D4BB429633D2}" dt="2025-06-06T05:31:22.911" v="845"/>
          <ac:spMkLst>
            <pc:docMk/>
            <pc:sldMk cId="3122032128" sldId="2147480451"/>
            <ac:spMk id="5" creationId="{387CBFC9-2142-B703-2CE0-467D4F152F04}"/>
          </ac:spMkLst>
        </pc:spChg>
        <pc:spChg chg="mod">
          <ac:chgData name="Yoel Kortick" userId="167978f5-7f40-4909-85d5-d4149554ad4e" providerId="ADAL" clId="{629201AC-4D67-4C35-8C0B-D4BB429633D2}" dt="2025-06-06T06:02:28" v="1333" actId="27636"/>
          <ac:spMkLst>
            <pc:docMk/>
            <pc:sldMk cId="3122032128" sldId="2147480451"/>
            <ac:spMk id="6" creationId="{7B1A4654-9F69-8D00-3C7D-C849BD0D7244}"/>
          </ac:spMkLst>
        </pc:spChg>
        <pc:spChg chg="del">
          <ac:chgData name="Yoel Kortick" userId="167978f5-7f40-4909-85d5-d4149554ad4e" providerId="ADAL" clId="{629201AC-4D67-4C35-8C0B-D4BB429633D2}" dt="2025-06-06T06:02:20.261" v="1328" actId="478"/>
          <ac:spMkLst>
            <pc:docMk/>
            <pc:sldMk cId="3122032128" sldId="2147480451"/>
            <ac:spMk id="7" creationId="{21C04275-FD55-79D8-224D-D762FD10478B}"/>
          </ac:spMkLst>
        </pc:spChg>
        <pc:spChg chg="add">
          <ac:chgData name="Yoel Kortick" userId="167978f5-7f40-4909-85d5-d4149554ad4e" providerId="ADAL" clId="{629201AC-4D67-4C35-8C0B-D4BB429633D2}" dt="2025-06-06T06:03:46.474" v="1339" actId="11529"/>
          <ac:spMkLst>
            <pc:docMk/>
            <pc:sldMk cId="3122032128" sldId="2147480451"/>
            <ac:spMk id="10" creationId="{3F74A7EE-75A3-022A-E05C-8AF92B7C654E}"/>
          </ac:spMkLst>
        </pc:spChg>
        <pc:spChg chg="del">
          <ac:chgData name="Yoel Kortick" userId="167978f5-7f40-4909-85d5-d4149554ad4e" providerId="ADAL" clId="{629201AC-4D67-4C35-8C0B-D4BB429633D2}" dt="2025-06-06T06:02:20.261" v="1328" actId="478"/>
          <ac:spMkLst>
            <pc:docMk/>
            <pc:sldMk cId="3122032128" sldId="2147480451"/>
            <ac:spMk id="13" creationId="{BE704922-0CC7-9EEB-F851-EB29D42F8772}"/>
          </ac:spMkLst>
        </pc:spChg>
        <pc:spChg chg="del">
          <ac:chgData name="Yoel Kortick" userId="167978f5-7f40-4909-85d5-d4149554ad4e" providerId="ADAL" clId="{629201AC-4D67-4C35-8C0B-D4BB429633D2}" dt="2025-06-06T06:02:20.261" v="1328" actId="478"/>
          <ac:spMkLst>
            <pc:docMk/>
            <pc:sldMk cId="3122032128" sldId="2147480451"/>
            <ac:spMk id="15" creationId="{6565CBD4-6E39-0475-26E5-C87CB5E676A7}"/>
          </ac:spMkLst>
        </pc:spChg>
        <pc:spChg chg="del">
          <ac:chgData name="Yoel Kortick" userId="167978f5-7f40-4909-85d5-d4149554ad4e" providerId="ADAL" clId="{629201AC-4D67-4C35-8C0B-D4BB429633D2}" dt="2025-06-06T06:02:20.261" v="1328" actId="478"/>
          <ac:spMkLst>
            <pc:docMk/>
            <pc:sldMk cId="3122032128" sldId="2147480451"/>
            <ac:spMk id="17" creationId="{88EC160C-5169-BA06-CDB7-6FDD82366B7B}"/>
          </ac:spMkLst>
        </pc:spChg>
        <pc:spChg chg="del">
          <ac:chgData name="Yoel Kortick" userId="167978f5-7f40-4909-85d5-d4149554ad4e" providerId="ADAL" clId="{629201AC-4D67-4C35-8C0B-D4BB429633D2}" dt="2025-06-06T06:02:20.261" v="1328" actId="478"/>
          <ac:spMkLst>
            <pc:docMk/>
            <pc:sldMk cId="3122032128" sldId="2147480451"/>
            <ac:spMk id="18" creationId="{1EEE3D97-F466-20CF-0A15-618E28792B38}"/>
          </ac:spMkLst>
        </pc:spChg>
        <pc:spChg chg="del">
          <ac:chgData name="Yoel Kortick" userId="167978f5-7f40-4909-85d5-d4149554ad4e" providerId="ADAL" clId="{629201AC-4D67-4C35-8C0B-D4BB429633D2}" dt="2025-06-06T06:03:40.634" v="1338" actId="478"/>
          <ac:spMkLst>
            <pc:docMk/>
            <pc:sldMk cId="3122032128" sldId="2147480451"/>
            <ac:spMk id="21" creationId="{C8AC8350-2C87-AB80-E47B-C25786460246}"/>
          </ac:spMkLst>
        </pc:spChg>
        <pc:picChg chg="del">
          <ac:chgData name="Yoel Kortick" userId="167978f5-7f40-4909-85d5-d4149554ad4e" providerId="ADAL" clId="{629201AC-4D67-4C35-8C0B-D4BB429633D2}" dt="2025-06-06T06:02:20.261" v="1328" actId="478"/>
          <ac:picMkLst>
            <pc:docMk/>
            <pc:sldMk cId="3122032128" sldId="2147480451"/>
            <ac:picMk id="4" creationId="{96EA0302-6A30-4D59-748B-7EC0F40B183A}"/>
          </ac:picMkLst>
        </pc:picChg>
        <pc:picChg chg="add mod">
          <ac:chgData name="Yoel Kortick" userId="167978f5-7f40-4909-85d5-d4149554ad4e" providerId="ADAL" clId="{629201AC-4D67-4C35-8C0B-D4BB429633D2}" dt="2025-06-06T06:03:38.455" v="1337" actId="208"/>
          <ac:picMkLst>
            <pc:docMk/>
            <pc:sldMk cId="3122032128" sldId="2147480451"/>
            <ac:picMk id="9" creationId="{7FF47B31-C249-DAE1-0A27-775F55399FBA}"/>
          </ac:picMkLst>
        </pc:picChg>
        <pc:cxnChg chg="del">
          <ac:chgData name="Yoel Kortick" userId="167978f5-7f40-4909-85d5-d4149554ad4e" providerId="ADAL" clId="{629201AC-4D67-4C35-8C0B-D4BB429633D2}" dt="2025-06-06T06:02:20.261" v="1328" actId="478"/>
          <ac:cxnSpMkLst>
            <pc:docMk/>
            <pc:sldMk cId="3122032128" sldId="2147480451"/>
            <ac:cxnSpMk id="12" creationId="{FA494DFC-917F-227E-5197-75152C30EC7E}"/>
          </ac:cxnSpMkLst>
        </pc:cxnChg>
        <pc:cxnChg chg="del">
          <ac:chgData name="Yoel Kortick" userId="167978f5-7f40-4909-85d5-d4149554ad4e" providerId="ADAL" clId="{629201AC-4D67-4C35-8C0B-D4BB429633D2}" dt="2025-06-06T06:02:20.261" v="1328" actId="478"/>
          <ac:cxnSpMkLst>
            <pc:docMk/>
            <pc:sldMk cId="3122032128" sldId="2147480451"/>
            <ac:cxnSpMk id="16" creationId="{D7686BAE-2227-BCD9-9CFF-3D1BC3FECD91}"/>
          </ac:cxnSpMkLst>
        </pc:cxnChg>
        <pc:cxnChg chg="del">
          <ac:chgData name="Yoel Kortick" userId="167978f5-7f40-4909-85d5-d4149554ad4e" providerId="ADAL" clId="{629201AC-4D67-4C35-8C0B-D4BB429633D2}" dt="2025-06-06T06:02:20.261" v="1328" actId="478"/>
          <ac:cxnSpMkLst>
            <pc:docMk/>
            <pc:sldMk cId="3122032128" sldId="2147480451"/>
            <ac:cxnSpMk id="20" creationId="{18BFDD38-5C16-0078-C541-88BA5788F001}"/>
          </ac:cxnSpMkLst>
        </pc:cxnChg>
        <pc:cxnChg chg="del mod">
          <ac:chgData name="Yoel Kortick" userId="167978f5-7f40-4909-85d5-d4149554ad4e" providerId="ADAL" clId="{629201AC-4D67-4C35-8C0B-D4BB429633D2}" dt="2025-06-06T06:02:20.261" v="1328" actId="478"/>
          <ac:cxnSpMkLst>
            <pc:docMk/>
            <pc:sldMk cId="3122032128" sldId="2147480451"/>
            <ac:cxnSpMk id="28" creationId="{20678273-FD96-4611-10C9-8C4B17E0F293}"/>
          </ac:cxnSpMkLst>
        </pc:cxnChg>
      </pc:sldChg>
      <pc:sldChg chg="modSp mod">
        <pc:chgData name="Yoel Kortick" userId="167978f5-7f40-4909-85d5-d4149554ad4e" providerId="ADAL" clId="{629201AC-4D67-4C35-8C0B-D4BB429633D2}" dt="2025-06-06T08:28:35.038" v="1478" actId="20577"/>
        <pc:sldMkLst>
          <pc:docMk/>
          <pc:sldMk cId="259115498" sldId="2147480452"/>
        </pc:sldMkLst>
        <pc:spChg chg="mod">
          <ac:chgData name="Yoel Kortick" userId="167978f5-7f40-4909-85d5-d4149554ad4e" providerId="ADAL" clId="{629201AC-4D67-4C35-8C0B-D4BB429633D2}" dt="2025-06-06T08:28:35.038" v="1478" actId="20577"/>
          <ac:spMkLst>
            <pc:docMk/>
            <pc:sldMk cId="259115498" sldId="2147480452"/>
            <ac:spMk id="5" creationId="{E745873B-7A8F-FF83-D5F8-8F62DE54572B}"/>
          </ac:spMkLst>
        </pc:spChg>
      </pc:sldChg>
      <pc:sldChg chg="modSp del">
        <pc:chgData name="Yoel Kortick" userId="167978f5-7f40-4909-85d5-d4149554ad4e" providerId="ADAL" clId="{629201AC-4D67-4C35-8C0B-D4BB429633D2}" dt="2025-06-06T08:29:11.907" v="1480" actId="47"/>
        <pc:sldMkLst>
          <pc:docMk/>
          <pc:sldMk cId="1022638331" sldId="2147480453"/>
        </pc:sldMkLst>
        <pc:spChg chg="mod">
          <ac:chgData name="Yoel Kortick" userId="167978f5-7f40-4909-85d5-d4149554ad4e" providerId="ADAL" clId="{629201AC-4D67-4C35-8C0B-D4BB429633D2}" dt="2025-06-06T08:27:40.800" v="1459"/>
          <ac:spMkLst>
            <pc:docMk/>
            <pc:sldMk cId="1022638331" sldId="2147480453"/>
            <ac:spMk id="5" creationId="{985512C9-D037-86C7-4F57-A7B2F322A25B}"/>
          </ac:spMkLst>
        </pc:spChg>
      </pc:sldChg>
      <pc:sldChg chg="modSp del">
        <pc:chgData name="Yoel Kortick" userId="167978f5-7f40-4909-85d5-d4149554ad4e" providerId="ADAL" clId="{629201AC-4D67-4C35-8C0B-D4BB429633D2}" dt="2025-06-06T08:29:12.397" v="1481" actId="47"/>
        <pc:sldMkLst>
          <pc:docMk/>
          <pc:sldMk cId="1287329668" sldId="2147480454"/>
        </pc:sldMkLst>
        <pc:spChg chg="mod">
          <ac:chgData name="Yoel Kortick" userId="167978f5-7f40-4909-85d5-d4149554ad4e" providerId="ADAL" clId="{629201AC-4D67-4C35-8C0B-D4BB429633D2}" dt="2025-06-06T08:27:40.800" v="1459"/>
          <ac:spMkLst>
            <pc:docMk/>
            <pc:sldMk cId="1287329668" sldId="2147480454"/>
            <ac:spMk id="5" creationId="{87BAE489-2AAF-1CBB-1E0B-E18E738C0550}"/>
          </ac:spMkLst>
        </pc:spChg>
      </pc:sldChg>
      <pc:sldChg chg="modSp del">
        <pc:chgData name="Yoel Kortick" userId="167978f5-7f40-4909-85d5-d4149554ad4e" providerId="ADAL" clId="{629201AC-4D67-4C35-8C0B-D4BB429633D2}" dt="2025-06-06T08:29:12.775" v="1482" actId="47"/>
        <pc:sldMkLst>
          <pc:docMk/>
          <pc:sldMk cId="3682427597" sldId="2147480455"/>
        </pc:sldMkLst>
        <pc:spChg chg="mod">
          <ac:chgData name="Yoel Kortick" userId="167978f5-7f40-4909-85d5-d4149554ad4e" providerId="ADAL" clId="{629201AC-4D67-4C35-8C0B-D4BB429633D2}" dt="2025-06-06T08:27:40.800" v="1459"/>
          <ac:spMkLst>
            <pc:docMk/>
            <pc:sldMk cId="3682427597" sldId="2147480455"/>
            <ac:spMk id="5" creationId="{D826BD36-B47F-8C2B-4705-B4FA17740BB7}"/>
          </ac:spMkLst>
        </pc:spChg>
      </pc:sldChg>
      <pc:sldChg chg="modSp del">
        <pc:chgData name="Yoel Kortick" userId="167978f5-7f40-4909-85d5-d4149554ad4e" providerId="ADAL" clId="{629201AC-4D67-4C35-8C0B-D4BB429633D2}" dt="2025-06-06T08:29:13.167" v="1483" actId="47"/>
        <pc:sldMkLst>
          <pc:docMk/>
          <pc:sldMk cId="3351393392" sldId="2147480456"/>
        </pc:sldMkLst>
        <pc:spChg chg="mod">
          <ac:chgData name="Yoel Kortick" userId="167978f5-7f40-4909-85d5-d4149554ad4e" providerId="ADAL" clId="{629201AC-4D67-4C35-8C0B-D4BB429633D2}" dt="2025-06-06T08:27:40.800" v="1459"/>
          <ac:spMkLst>
            <pc:docMk/>
            <pc:sldMk cId="3351393392" sldId="2147480456"/>
            <ac:spMk id="5" creationId="{79BA4C95-2BC6-7F05-84F7-D9068DA9DFC0}"/>
          </ac:spMkLst>
        </pc:spChg>
      </pc:sldChg>
      <pc:sldChg chg="modSp del">
        <pc:chgData name="Yoel Kortick" userId="167978f5-7f40-4909-85d5-d4149554ad4e" providerId="ADAL" clId="{629201AC-4D67-4C35-8C0B-D4BB429633D2}" dt="2025-06-06T08:29:13.562" v="1484" actId="47"/>
        <pc:sldMkLst>
          <pc:docMk/>
          <pc:sldMk cId="1736978299" sldId="2147480457"/>
        </pc:sldMkLst>
        <pc:spChg chg="mod">
          <ac:chgData name="Yoel Kortick" userId="167978f5-7f40-4909-85d5-d4149554ad4e" providerId="ADAL" clId="{629201AC-4D67-4C35-8C0B-D4BB429633D2}" dt="2025-06-06T08:27:40.800" v="1459"/>
          <ac:spMkLst>
            <pc:docMk/>
            <pc:sldMk cId="1736978299" sldId="2147480457"/>
            <ac:spMk id="5" creationId="{FA31786A-A630-A630-7D3E-0F959F397A5F}"/>
          </ac:spMkLst>
        </pc:spChg>
      </pc:sldChg>
      <pc:sldChg chg="modSp del">
        <pc:chgData name="Yoel Kortick" userId="167978f5-7f40-4909-85d5-d4149554ad4e" providerId="ADAL" clId="{629201AC-4D67-4C35-8C0B-D4BB429633D2}" dt="2025-06-06T08:29:14.192" v="1485" actId="47"/>
        <pc:sldMkLst>
          <pc:docMk/>
          <pc:sldMk cId="531675247" sldId="2147480458"/>
        </pc:sldMkLst>
        <pc:spChg chg="mod">
          <ac:chgData name="Yoel Kortick" userId="167978f5-7f40-4909-85d5-d4149554ad4e" providerId="ADAL" clId="{629201AC-4D67-4C35-8C0B-D4BB429633D2}" dt="2025-06-06T08:27:40.800" v="1459"/>
          <ac:spMkLst>
            <pc:docMk/>
            <pc:sldMk cId="531675247" sldId="2147480458"/>
            <ac:spMk id="5" creationId="{3BFB0BC0-B954-A26D-936A-666AACEC43AC}"/>
          </ac:spMkLst>
        </pc:spChg>
      </pc:sldChg>
      <pc:sldChg chg="modSp del">
        <pc:chgData name="Yoel Kortick" userId="167978f5-7f40-4909-85d5-d4149554ad4e" providerId="ADAL" clId="{629201AC-4D67-4C35-8C0B-D4BB429633D2}" dt="2025-06-06T08:29:14.841" v="1486" actId="47"/>
        <pc:sldMkLst>
          <pc:docMk/>
          <pc:sldMk cId="440702793" sldId="2147480459"/>
        </pc:sldMkLst>
        <pc:spChg chg="mod">
          <ac:chgData name="Yoel Kortick" userId="167978f5-7f40-4909-85d5-d4149554ad4e" providerId="ADAL" clId="{629201AC-4D67-4C35-8C0B-D4BB429633D2}" dt="2025-06-06T08:27:40.800" v="1459"/>
          <ac:spMkLst>
            <pc:docMk/>
            <pc:sldMk cId="440702793" sldId="2147480459"/>
            <ac:spMk id="5" creationId="{746F645B-6FE3-3794-55AB-7AFD4161AFE1}"/>
          </ac:spMkLst>
        </pc:spChg>
      </pc:sldChg>
      <pc:sldChg chg="modSp del">
        <pc:chgData name="Yoel Kortick" userId="167978f5-7f40-4909-85d5-d4149554ad4e" providerId="ADAL" clId="{629201AC-4D67-4C35-8C0B-D4BB429633D2}" dt="2025-06-06T08:29:15.840" v="1487" actId="47"/>
        <pc:sldMkLst>
          <pc:docMk/>
          <pc:sldMk cId="222152158" sldId="2147480460"/>
        </pc:sldMkLst>
        <pc:spChg chg="mod">
          <ac:chgData name="Yoel Kortick" userId="167978f5-7f40-4909-85d5-d4149554ad4e" providerId="ADAL" clId="{629201AC-4D67-4C35-8C0B-D4BB429633D2}" dt="2025-06-06T08:27:40.800" v="1459"/>
          <ac:spMkLst>
            <pc:docMk/>
            <pc:sldMk cId="222152158" sldId="2147480460"/>
            <ac:spMk id="5" creationId="{2CE05114-0883-531D-193A-CA53F5BB1355}"/>
          </ac:spMkLst>
        </pc:spChg>
      </pc:sldChg>
      <pc:sldChg chg="modSp del">
        <pc:chgData name="Yoel Kortick" userId="167978f5-7f40-4909-85d5-d4149554ad4e" providerId="ADAL" clId="{629201AC-4D67-4C35-8C0B-D4BB429633D2}" dt="2025-06-06T10:31:23.931" v="3687" actId="47"/>
        <pc:sldMkLst>
          <pc:docMk/>
          <pc:sldMk cId="493946572" sldId="2147480461"/>
        </pc:sldMkLst>
        <pc:spChg chg="mod">
          <ac:chgData name="Yoel Kortick" userId="167978f5-7f40-4909-85d5-d4149554ad4e" providerId="ADAL" clId="{629201AC-4D67-4C35-8C0B-D4BB429633D2}" dt="2025-06-06T08:28:56.909" v="1479"/>
          <ac:spMkLst>
            <pc:docMk/>
            <pc:sldMk cId="493946572" sldId="2147480461"/>
            <ac:spMk id="5" creationId="{6E9FD19F-FC8D-651A-C738-797288F1228B}"/>
          </ac:spMkLst>
        </pc:spChg>
      </pc:sldChg>
      <pc:sldChg chg="modSp del">
        <pc:chgData name="Yoel Kortick" userId="167978f5-7f40-4909-85d5-d4149554ad4e" providerId="ADAL" clId="{629201AC-4D67-4C35-8C0B-D4BB429633D2}" dt="2025-06-06T08:29:58.275" v="1488" actId="47"/>
        <pc:sldMkLst>
          <pc:docMk/>
          <pc:sldMk cId="3765726395" sldId="2147480462"/>
        </pc:sldMkLst>
        <pc:spChg chg="mod">
          <ac:chgData name="Yoel Kortick" userId="167978f5-7f40-4909-85d5-d4149554ad4e" providerId="ADAL" clId="{629201AC-4D67-4C35-8C0B-D4BB429633D2}" dt="2025-06-06T08:28:56.909" v="1479"/>
          <ac:spMkLst>
            <pc:docMk/>
            <pc:sldMk cId="3765726395" sldId="2147480462"/>
            <ac:spMk id="5" creationId="{1BBFC0F7-5260-FDAF-817D-23BFCBC4D69F}"/>
          </ac:spMkLst>
        </pc:spChg>
      </pc:sldChg>
      <pc:sldChg chg="modSp del">
        <pc:chgData name="Yoel Kortick" userId="167978f5-7f40-4909-85d5-d4149554ad4e" providerId="ADAL" clId="{629201AC-4D67-4C35-8C0B-D4BB429633D2}" dt="2025-06-06T08:29:59.380" v="1489" actId="47"/>
        <pc:sldMkLst>
          <pc:docMk/>
          <pc:sldMk cId="910382231" sldId="2147480463"/>
        </pc:sldMkLst>
        <pc:spChg chg="mod">
          <ac:chgData name="Yoel Kortick" userId="167978f5-7f40-4909-85d5-d4149554ad4e" providerId="ADAL" clId="{629201AC-4D67-4C35-8C0B-D4BB429633D2}" dt="2025-06-06T08:28:56.909" v="1479"/>
          <ac:spMkLst>
            <pc:docMk/>
            <pc:sldMk cId="910382231" sldId="2147480463"/>
            <ac:spMk id="5" creationId="{1D35D3DD-D81F-F37F-4502-B2B39C60E17C}"/>
          </ac:spMkLst>
        </pc:spChg>
      </pc:sldChg>
      <pc:sldChg chg="delSp modSp mod">
        <pc:chgData name="Yoel Kortick" userId="167978f5-7f40-4909-85d5-d4149554ad4e" providerId="ADAL" clId="{629201AC-4D67-4C35-8C0B-D4BB429633D2}" dt="2025-06-06T08:30:30.196" v="1500" actId="20577"/>
        <pc:sldMkLst>
          <pc:docMk/>
          <pc:sldMk cId="2659583551" sldId="2147480464"/>
        </pc:sldMkLst>
        <pc:spChg chg="mod">
          <ac:chgData name="Yoel Kortick" userId="167978f5-7f40-4909-85d5-d4149554ad4e" providerId="ADAL" clId="{629201AC-4D67-4C35-8C0B-D4BB429633D2}" dt="2025-06-06T08:28:56.909" v="1479"/>
          <ac:spMkLst>
            <pc:docMk/>
            <pc:sldMk cId="2659583551" sldId="2147480464"/>
            <ac:spMk id="5" creationId="{48AB7DA8-E6F9-347D-BA56-D8582F79BEF2}"/>
          </ac:spMkLst>
        </pc:spChg>
        <pc:spChg chg="mod">
          <ac:chgData name="Yoel Kortick" userId="167978f5-7f40-4909-85d5-d4149554ad4e" providerId="ADAL" clId="{629201AC-4D67-4C35-8C0B-D4BB429633D2}" dt="2025-06-06T08:30:30.196" v="1500" actId="20577"/>
          <ac:spMkLst>
            <pc:docMk/>
            <pc:sldMk cId="2659583551" sldId="2147480464"/>
            <ac:spMk id="6" creationId="{3848B5EF-544F-CCEB-5479-F011BBDD53BA}"/>
          </ac:spMkLst>
        </pc:spChg>
        <pc:spChg chg="del">
          <ac:chgData name="Yoel Kortick" userId="167978f5-7f40-4909-85d5-d4149554ad4e" providerId="ADAL" clId="{629201AC-4D67-4C35-8C0B-D4BB429633D2}" dt="2025-06-06T08:30:04.163" v="1491" actId="478"/>
          <ac:spMkLst>
            <pc:docMk/>
            <pc:sldMk cId="2659583551" sldId="2147480464"/>
            <ac:spMk id="7" creationId="{BFA1D6C7-84D0-90A1-64CB-896EAA319639}"/>
          </ac:spMkLst>
        </pc:spChg>
        <pc:spChg chg="del">
          <ac:chgData name="Yoel Kortick" userId="167978f5-7f40-4909-85d5-d4149554ad4e" providerId="ADAL" clId="{629201AC-4D67-4C35-8C0B-D4BB429633D2}" dt="2025-06-06T08:30:04.163" v="1491" actId="478"/>
          <ac:spMkLst>
            <pc:docMk/>
            <pc:sldMk cId="2659583551" sldId="2147480464"/>
            <ac:spMk id="8" creationId="{FDAC0A09-115F-4BF1-0115-4EB52CC64292}"/>
          </ac:spMkLst>
        </pc:spChg>
        <pc:picChg chg="del">
          <ac:chgData name="Yoel Kortick" userId="167978f5-7f40-4909-85d5-d4149554ad4e" providerId="ADAL" clId="{629201AC-4D67-4C35-8C0B-D4BB429633D2}" dt="2025-06-06T08:30:02.189" v="1490" actId="478"/>
          <ac:picMkLst>
            <pc:docMk/>
            <pc:sldMk cId="2659583551" sldId="2147480464"/>
            <ac:picMk id="4" creationId="{6D41953A-F97E-1F48-9A6D-6881C5E09A3E}"/>
          </ac:picMkLst>
        </pc:picChg>
      </pc:sldChg>
      <pc:sldChg chg="addSp delSp modSp mod">
        <pc:chgData name="Yoel Kortick" userId="167978f5-7f40-4909-85d5-d4149554ad4e" providerId="ADAL" clId="{629201AC-4D67-4C35-8C0B-D4BB429633D2}" dt="2025-06-06T08:32:55.613" v="1544" actId="1035"/>
        <pc:sldMkLst>
          <pc:docMk/>
          <pc:sldMk cId="215293102" sldId="2147480465"/>
        </pc:sldMkLst>
        <pc:spChg chg="add del mod">
          <ac:chgData name="Yoel Kortick" userId="167978f5-7f40-4909-85d5-d4149554ad4e" providerId="ADAL" clId="{629201AC-4D67-4C35-8C0B-D4BB429633D2}" dt="2025-06-06T08:31:46.908" v="1502" actId="478"/>
          <ac:spMkLst>
            <pc:docMk/>
            <pc:sldMk cId="215293102" sldId="2147480465"/>
            <ac:spMk id="4" creationId="{CA144DAD-DC76-0167-AB56-86BF75F94F3D}"/>
          </ac:spMkLst>
        </pc:spChg>
        <pc:spChg chg="mod">
          <ac:chgData name="Yoel Kortick" userId="167978f5-7f40-4909-85d5-d4149554ad4e" providerId="ADAL" clId="{629201AC-4D67-4C35-8C0B-D4BB429633D2}" dt="2025-06-06T08:28:56.909" v="1479"/>
          <ac:spMkLst>
            <pc:docMk/>
            <pc:sldMk cId="215293102" sldId="2147480465"/>
            <ac:spMk id="5" creationId="{98EF2094-2598-BAEB-B195-5FF3EA58D296}"/>
          </ac:spMkLst>
        </pc:spChg>
        <pc:spChg chg="del">
          <ac:chgData name="Yoel Kortick" userId="167978f5-7f40-4909-85d5-d4149554ad4e" providerId="ADAL" clId="{629201AC-4D67-4C35-8C0B-D4BB429633D2}" dt="2025-06-06T08:31:43.646" v="1501" actId="478"/>
          <ac:spMkLst>
            <pc:docMk/>
            <pc:sldMk cId="215293102" sldId="2147480465"/>
            <ac:spMk id="6" creationId="{B56AE805-90A9-908A-ECCC-08718A9E7B6C}"/>
          </ac:spMkLst>
        </pc:spChg>
        <pc:spChg chg="del">
          <ac:chgData name="Yoel Kortick" userId="167978f5-7f40-4909-85d5-d4149554ad4e" providerId="ADAL" clId="{629201AC-4D67-4C35-8C0B-D4BB429633D2}" dt="2025-06-06T08:31:43.646" v="1501" actId="478"/>
          <ac:spMkLst>
            <pc:docMk/>
            <pc:sldMk cId="215293102" sldId="2147480465"/>
            <ac:spMk id="7" creationId="{BD8743C7-A32B-FDC6-B2F1-F8F587D29517}"/>
          </ac:spMkLst>
        </pc:spChg>
        <pc:spChg chg="del">
          <ac:chgData name="Yoel Kortick" userId="167978f5-7f40-4909-85d5-d4149554ad4e" providerId="ADAL" clId="{629201AC-4D67-4C35-8C0B-D4BB429633D2}" dt="2025-06-06T08:31:43.646" v="1501" actId="478"/>
          <ac:spMkLst>
            <pc:docMk/>
            <pc:sldMk cId="215293102" sldId="2147480465"/>
            <ac:spMk id="8" creationId="{A1A1E20F-06A9-BAD8-C288-08DE3A9F6DB8}"/>
          </ac:spMkLst>
        </pc:spChg>
        <pc:spChg chg="add mod">
          <ac:chgData name="Yoel Kortick" userId="167978f5-7f40-4909-85d5-d4149554ad4e" providerId="ADAL" clId="{629201AC-4D67-4C35-8C0B-D4BB429633D2}" dt="2025-06-06T08:32:05.217" v="1510" actId="1035"/>
          <ac:spMkLst>
            <pc:docMk/>
            <pc:sldMk cId="215293102" sldId="2147480465"/>
            <ac:spMk id="12" creationId="{DA2662CE-1972-76B8-806F-9CF225D9C6F9}"/>
          </ac:spMkLst>
        </pc:spChg>
        <pc:spChg chg="add mod">
          <ac:chgData name="Yoel Kortick" userId="167978f5-7f40-4909-85d5-d4149554ad4e" providerId="ADAL" clId="{629201AC-4D67-4C35-8C0B-D4BB429633D2}" dt="2025-06-06T08:32:55.613" v="1544" actId="1035"/>
          <ac:spMkLst>
            <pc:docMk/>
            <pc:sldMk cId="215293102" sldId="2147480465"/>
            <ac:spMk id="15" creationId="{BFE8AD5E-EBB7-3C8A-6A7E-ED824A4C4C9E}"/>
          </ac:spMkLst>
        </pc:spChg>
        <pc:picChg chg="del">
          <ac:chgData name="Yoel Kortick" userId="167978f5-7f40-4909-85d5-d4149554ad4e" providerId="ADAL" clId="{629201AC-4D67-4C35-8C0B-D4BB429633D2}" dt="2025-06-06T08:31:43.646" v="1501" actId="478"/>
          <ac:picMkLst>
            <pc:docMk/>
            <pc:sldMk cId="215293102" sldId="2147480465"/>
            <ac:picMk id="9" creationId="{12CADB6D-5479-F2B0-942C-E74DBEA0E6C6}"/>
          </ac:picMkLst>
        </pc:picChg>
        <pc:picChg chg="add mod">
          <ac:chgData name="Yoel Kortick" userId="167978f5-7f40-4909-85d5-d4149554ad4e" providerId="ADAL" clId="{629201AC-4D67-4C35-8C0B-D4BB429633D2}" dt="2025-06-06T08:31:57.301" v="1507" actId="208"/>
          <ac:picMkLst>
            <pc:docMk/>
            <pc:sldMk cId="215293102" sldId="2147480465"/>
            <ac:picMk id="11" creationId="{510742F9-72C9-9BF9-0EF4-56D6D86C2FD3}"/>
          </ac:picMkLst>
        </pc:picChg>
        <pc:cxnChg chg="add">
          <ac:chgData name="Yoel Kortick" userId="167978f5-7f40-4909-85d5-d4149554ad4e" providerId="ADAL" clId="{629201AC-4D67-4C35-8C0B-D4BB429633D2}" dt="2025-06-06T08:32:09.717" v="1511" actId="11529"/>
          <ac:cxnSpMkLst>
            <pc:docMk/>
            <pc:sldMk cId="215293102" sldId="2147480465"/>
            <ac:cxnSpMk id="14" creationId="{6ABC47FB-9812-6F5C-5777-94D63481A940}"/>
          </ac:cxnSpMkLst>
        </pc:cxnChg>
      </pc:sldChg>
      <pc:sldChg chg="addSp delSp modSp mod">
        <pc:chgData name="Yoel Kortick" userId="167978f5-7f40-4909-85d5-d4149554ad4e" providerId="ADAL" clId="{629201AC-4D67-4C35-8C0B-D4BB429633D2}" dt="2025-06-06T08:34:24.620" v="1591" actId="208"/>
        <pc:sldMkLst>
          <pc:docMk/>
          <pc:sldMk cId="2513025477" sldId="2147480466"/>
        </pc:sldMkLst>
        <pc:spChg chg="mod">
          <ac:chgData name="Yoel Kortick" userId="167978f5-7f40-4909-85d5-d4149554ad4e" providerId="ADAL" clId="{629201AC-4D67-4C35-8C0B-D4BB429633D2}" dt="2025-06-06T08:28:56.909" v="1479"/>
          <ac:spMkLst>
            <pc:docMk/>
            <pc:sldMk cId="2513025477" sldId="2147480466"/>
            <ac:spMk id="5" creationId="{A30F156F-305B-420D-F47D-7C6575349811}"/>
          </ac:spMkLst>
        </pc:spChg>
        <pc:spChg chg="mod">
          <ac:chgData name="Yoel Kortick" userId="167978f5-7f40-4909-85d5-d4149554ad4e" providerId="ADAL" clId="{629201AC-4D67-4C35-8C0B-D4BB429633D2}" dt="2025-06-06T08:34:24.620" v="1591" actId="208"/>
          <ac:spMkLst>
            <pc:docMk/>
            <pc:sldMk cId="2513025477" sldId="2147480466"/>
            <ac:spMk id="6" creationId="{44842FCB-13A1-BD34-27EA-C345E8E4BA11}"/>
          </ac:spMkLst>
        </pc:spChg>
        <pc:spChg chg="del">
          <ac:chgData name="Yoel Kortick" userId="167978f5-7f40-4909-85d5-d4149554ad4e" providerId="ADAL" clId="{629201AC-4D67-4C35-8C0B-D4BB429633D2}" dt="2025-06-06T08:33:28.765" v="1549" actId="478"/>
          <ac:spMkLst>
            <pc:docMk/>
            <pc:sldMk cId="2513025477" sldId="2147480466"/>
            <ac:spMk id="7" creationId="{EFB135D0-D364-621D-4B10-256AE9FDDA82}"/>
          </ac:spMkLst>
        </pc:spChg>
        <pc:spChg chg="mod">
          <ac:chgData name="Yoel Kortick" userId="167978f5-7f40-4909-85d5-d4149554ad4e" providerId="ADAL" clId="{629201AC-4D67-4C35-8C0B-D4BB429633D2}" dt="2025-06-06T08:33:42.629" v="1556" actId="14100"/>
          <ac:spMkLst>
            <pc:docMk/>
            <pc:sldMk cId="2513025477" sldId="2147480466"/>
            <ac:spMk id="8" creationId="{FCCD9CE4-6067-67D9-564E-87B98ADBB903}"/>
          </ac:spMkLst>
        </pc:spChg>
        <pc:spChg chg="add mod">
          <ac:chgData name="Yoel Kortick" userId="167978f5-7f40-4909-85d5-d4149554ad4e" providerId="ADAL" clId="{629201AC-4D67-4C35-8C0B-D4BB429633D2}" dt="2025-06-06T08:34:19.458" v="1590" actId="14100"/>
          <ac:spMkLst>
            <pc:docMk/>
            <pc:sldMk cId="2513025477" sldId="2147480466"/>
            <ac:spMk id="11" creationId="{3C6B62D2-A892-89A0-C9BE-D1D2FD0E3017}"/>
          </ac:spMkLst>
        </pc:spChg>
        <pc:picChg chg="del">
          <ac:chgData name="Yoel Kortick" userId="167978f5-7f40-4909-85d5-d4149554ad4e" providerId="ADAL" clId="{629201AC-4D67-4C35-8C0B-D4BB429633D2}" dt="2025-06-06T08:33:26.044" v="1548" actId="478"/>
          <ac:picMkLst>
            <pc:docMk/>
            <pc:sldMk cId="2513025477" sldId="2147480466"/>
            <ac:picMk id="4" creationId="{652D448F-3C5F-5AB9-E93A-228D5BD242E1}"/>
          </ac:picMkLst>
        </pc:picChg>
        <pc:picChg chg="add mod ord">
          <ac:chgData name="Yoel Kortick" userId="167978f5-7f40-4909-85d5-d4149554ad4e" providerId="ADAL" clId="{629201AC-4D67-4C35-8C0B-D4BB429633D2}" dt="2025-06-06T08:33:54.899" v="1560" actId="208"/>
          <ac:picMkLst>
            <pc:docMk/>
            <pc:sldMk cId="2513025477" sldId="2147480466"/>
            <ac:picMk id="9" creationId="{308117BC-5B91-2B5A-8102-D8BBC2224C56}"/>
          </ac:picMkLst>
        </pc:picChg>
        <pc:cxnChg chg="add mod">
          <ac:chgData name="Yoel Kortick" userId="167978f5-7f40-4909-85d5-d4149554ad4e" providerId="ADAL" clId="{629201AC-4D67-4C35-8C0B-D4BB429633D2}" dt="2025-06-06T08:34:07.024" v="1562" actId="1076"/>
          <ac:cxnSpMkLst>
            <pc:docMk/>
            <pc:sldMk cId="2513025477" sldId="2147480466"/>
            <ac:cxnSpMk id="10" creationId="{F1843AE5-EDDF-1B7E-65D3-FEE31E4C9CC3}"/>
          </ac:cxnSpMkLst>
        </pc:cxnChg>
      </pc:sldChg>
      <pc:sldChg chg="addSp delSp modSp mod">
        <pc:chgData name="Yoel Kortick" userId="167978f5-7f40-4909-85d5-d4149554ad4e" providerId="ADAL" clId="{629201AC-4D67-4C35-8C0B-D4BB429633D2}" dt="2025-06-06T08:40:57.092" v="1651" actId="1582"/>
        <pc:sldMkLst>
          <pc:docMk/>
          <pc:sldMk cId="2155151989" sldId="2147480467"/>
        </pc:sldMkLst>
        <pc:spChg chg="add mod">
          <ac:chgData name="Yoel Kortick" userId="167978f5-7f40-4909-85d5-d4149554ad4e" providerId="ADAL" clId="{629201AC-4D67-4C35-8C0B-D4BB429633D2}" dt="2025-06-06T08:40:57.092" v="1651" actId="1582"/>
          <ac:spMkLst>
            <pc:docMk/>
            <pc:sldMk cId="2155151989" sldId="2147480467"/>
            <ac:spMk id="3" creationId="{32992ADA-AAB5-0A06-F7BF-CCB57C0C1D20}"/>
          </ac:spMkLst>
        </pc:spChg>
        <pc:spChg chg="add del mod">
          <ac:chgData name="Yoel Kortick" userId="167978f5-7f40-4909-85d5-d4149554ad4e" providerId="ADAL" clId="{629201AC-4D67-4C35-8C0B-D4BB429633D2}" dt="2025-06-06T08:39:10.046" v="1623" actId="478"/>
          <ac:spMkLst>
            <pc:docMk/>
            <pc:sldMk cId="2155151989" sldId="2147480467"/>
            <ac:spMk id="4" creationId="{746A9A1A-17ED-963E-0CE7-48FD14629150}"/>
          </ac:spMkLst>
        </pc:spChg>
        <pc:spChg chg="mod">
          <ac:chgData name="Yoel Kortick" userId="167978f5-7f40-4909-85d5-d4149554ad4e" providerId="ADAL" clId="{629201AC-4D67-4C35-8C0B-D4BB429633D2}" dt="2025-06-06T08:28:56.909" v="1479"/>
          <ac:spMkLst>
            <pc:docMk/>
            <pc:sldMk cId="2155151989" sldId="2147480467"/>
            <ac:spMk id="5" creationId="{9108C250-2A1D-2463-5FB4-C5F66F8F6C97}"/>
          </ac:spMkLst>
        </pc:spChg>
        <pc:spChg chg="mod">
          <ac:chgData name="Yoel Kortick" userId="167978f5-7f40-4909-85d5-d4149554ad4e" providerId="ADAL" clId="{629201AC-4D67-4C35-8C0B-D4BB429633D2}" dt="2025-06-06T08:38:49.157" v="1618" actId="208"/>
          <ac:spMkLst>
            <pc:docMk/>
            <pc:sldMk cId="2155151989" sldId="2147480467"/>
            <ac:spMk id="6" creationId="{41669682-3824-4B87-326C-365DA9DC71B5}"/>
          </ac:spMkLst>
        </pc:spChg>
        <pc:spChg chg="del">
          <ac:chgData name="Yoel Kortick" userId="167978f5-7f40-4909-85d5-d4149554ad4e" providerId="ADAL" clId="{629201AC-4D67-4C35-8C0B-D4BB429633D2}" dt="2025-06-06T08:39:16.022" v="1625" actId="478"/>
          <ac:spMkLst>
            <pc:docMk/>
            <pc:sldMk cId="2155151989" sldId="2147480467"/>
            <ac:spMk id="7" creationId="{1512C9AF-85B8-815E-78D1-49A5EB280C98}"/>
          </ac:spMkLst>
        </pc:spChg>
        <pc:spChg chg="del">
          <ac:chgData name="Yoel Kortick" userId="167978f5-7f40-4909-85d5-d4149554ad4e" providerId="ADAL" clId="{629201AC-4D67-4C35-8C0B-D4BB429633D2}" dt="2025-06-06T08:39:14.063" v="1624" actId="478"/>
          <ac:spMkLst>
            <pc:docMk/>
            <pc:sldMk cId="2155151989" sldId="2147480467"/>
            <ac:spMk id="8" creationId="{D586D5E4-53F3-07C3-335B-181BEDE736D1}"/>
          </ac:spMkLst>
        </pc:spChg>
        <pc:spChg chg="add mod">
          <ac:chgData name="Yoel Kortick" userId="167978f5-7f40-4909-85d5-d4149554ad4e" providerId="ADAL" clId="{629201AC-4D67-4C35-8C0B-D4BB429633D2}" dt="2025-06-06T08:38:59.076" v="1620" actId="1076"/>
          <ac:spMkLst>
            <pc:docMk/>
            <pc:sldMk cId="2155151989" sldId="2147480467"/>
            <ac:spMk id="10" creationId="{6CEBE22E-5322-5576-0EF5-6CF89F2768E8}"/>
          </ac:spMkLst>
        </pc:spChg>
        <pc:picChg chg="del">
          <ac:chgData name="Yoel Kortick" userId="167978f5-7f40-4909-85d5-d4149554ad4e" providerId="ADAL" clId="{629201AC-4D67-4C35-8C0B-D4BB429633D2}" dt="2025-06-06T08:35:16.999" v="1595" actId="478"/>
          <ac:picMkLst>
            <pc:docMk/>
            <pc:sldMk cId="2155151989" sldId="2147480467"/>
            <ac:picMk id="9" creationId="{79EC5270-0487-B984-1DA7-0B21588C73B9}"/>
          </ac:picMkLst>
        </pc:picChg>
        <pc:picChg chg="add del ord">
          <ac:chgData name="Yoel Kortick" userId="167978f5-7f40-4909-85d5-d4149554ad4e" providerId="ADAL" clId="{629201AC-4D67-4C35-8C0B-D4BB429633D2}" dt="2025-06-06T08:38:34.840" v="1605" actId="478"/>
          <ac:picMkLst>
            <pc:docMk/>
            <pc:sldMk cId="2155151989" sldId="2147480467"/>
            <ac:picMk id="13" creationId="{80B9A77E-A10C-2BB8-15B5-A98D122A7E7F}"/>
          </ac:picMkLst>
        </pc:picChg>
        <pc:picChg chg="add mod ord">
          <ac:chgData name="Yoel Kortick" userId="167978f5-7f40-4909-85d5-d4149554ad4e" providerId="ADAL" clId="{629201AC-4D67-4C35-8C0B-D4BB429633D2}" dt="2025-06-06T08:39:17.865" v="1626" actId="208"/>
          <ac:picMkLst>
            <pc:docMk/>
            <pc:sldMk cId="2155151989" sldId="2147480467"/>
            <ac:picMk id="15" creationId="{3BE28E87-F7A0-ACE4-A650-1305056E5FEA}"/>
          </ac:picMkLst>
        </pc:picChg>
        <pc:cxnChg chg="add mod">
          <ac:chgData name="Yoel Kortick" userId="167978f5-7f40-4909-85d5-d4149554ad4e" providerId="ADAL" clId="{629201AC-4D67-4C35-8C0B-D4BB429633D2}" dt="2025-06-06T08:40:57.092" v="1651" actId="1582"/>
          <ac:cxnSpMkLst>
            <pc:docMk/>
            <pc:sldMk cId="2155151989" sldId="2147480467"/>
            <ac:cxnSpMk id="11" creationId="{1F61118B-C445-8035-2570-17C6CE0B76D6}"/>
          </ac:cxnSpMkLst>
        </pc:cxnChg>
      </pc:sldChg>
      <pc:sldChg chg="modSp del">
        <pc:chgData name="Yoel Kortick" userId="167978f5-7f40-4909-85d5-d4149554ad4e" providerId="ADAL" clId="{629201AC-4D67-4C35-8C0B-D4BB429633D2}" dt="2025-06-06T09:01:13.866" v="2282" actId="47"/>
        <pc:sldMkLst>
          <pc:docMk/>
          <pc:sldMk cId="3085538145" sldId="2147480468"/>
        </pc:sldMkLst>
        <pc:spChg chg="mod">
          <ac:chgData name="Yoel Kortick" userId="167978f5-7f40-4909-85d5-d4149554ad4e" providerId="ADAL" clId="{629201AC-4D67-4C35-8C0B-D4BB429633D2}" dt="2025-06-06T08:28:56.909" v="1479"/>
          <ac:spMkLst>
            <pc:docMk/>
            <pc:sldMk cId="3085538145" sldId="2147480468"/>
            <ac:spMk id="5" creationId="{1BB162AA-62DD-5154-A80E-52B27F8BD8C8}"/>
          </ac:spMkLst>
        </pc:spChg>
      </pc:sldChg>
      <pc:sldChg chg="modSp">
        <pc:chgData name="Yoel Kortick" userId="167978f5-7f40-4909-85d5-d4149554ad4e" providerId="ADAL" clId="{629201AC-4D67-4C35-8C0B-D4BB429633D2}" dt="2025-06-06T09:53:35.019" v="3239"/>
        <pc:sldMkLst>
          <pc:docMk/>
          <pc:sldMk cId="3956014917" sldId="2147480469"/>
        </pc:sldMkLst>
        <pc:spChg chg="mod">
          <ac:chgData name="Yoel Kortick" userId="167978f5-7f40-4909-85d5-d4149554ad4e" providerId="ADAL" clId="{629201AC-4D67-4C35-8C0B-D4BB429633D2}" dt="2025-06-06T09:53:35.019" v="3239"/>
          <ac:spMkLst>
            <pc:docMk/>
            <pc:sldMk cId="3956014917" sldId="2147480469"/>
            <ac:spMk id="5" creationId="{78734C9D-FC5C-A3C3-0E27-4D09F5DA7B00}"/>
          </ac:spMkLst>
        </pc:spChg>
      </pc:sldChg>
      <pc:sldChg chg="addSp delSp modSp mod">
        <pc:chgData name="Yoel Kortick" userId="167978f5-7f40-4909-85d5-d4149554ad4e" providerId="ADAL" clId="{629201AC-4D67-4C35-8C0B-D4BB429633D2}" dt="2025-06-06T09:56:18.084" v="3254" actId="27636"/>
        <pc:sldMkLst>
          <pc:docMk/>
          <pc:sldMk cId="2261987586" sldId="2147480470"/>
        </pc:sldMkLst>
        <pc:spChg chg="del">
          <ac:chgData name="Yoel Kortick" userId="167978f5-7f40-4909-85d5-d4149554ad4e" providerId="ADAL" clId="{629201AC-4D67-4C35-8C0B-D4BB429633D2}" dt="2025-06-06T09:53:56.363" v="3241" actId="478"/>
          <ac:spMkLst>
            <pc:docMk/>
            <pc:sldMk cId="2261987586" sldId="2147480470"/>
            <ac:spMk id="3" creationId="{2EC90262-DCFC-8938-EA9E-90237FE57E71}"/>
          </ac:spMkLst>
        </pc:spChg>
        <pc:spChg chg="mod">
          <ac:chgData name="Yoel Kortick" userId="167978f5-7f40-4909-85d5-d4149554ad4e" providerId="ADAL" clId="{629201AC-4D67-4C35-8C0B-D4BB429633D2}" dt="2025-06-06T09:53:35.019" v="3239"/>
          <ac:spMkLst>
            <pc:docMk/>
            <pc:sldMk cId="2261987586" sldId="2147480470"/>
            <ac:spMk id="5" creationId="{991FA76C-FD5F-11A3-3ED3-88D3C0DDDEDF}"/>
          </ac:spMkLst>
        </pc:spChg>
        <pc:spChg chg="mod">
          <ac:chgData name="Yoel Kortick" userId="167978f5-7f40-4909-85d5-d4149554ad4e" providerId="ADAL" clId="{629201AC-4D67-4C35-8C0B-D4BB429633D2}" dt="2025-06-06T09:56:18.084" v="3254" actId="27636"/>
          <ac:spMkLst>
            <pc:docMk/>
            <pc:sldMk cId="2261987586" sldId="2147480470"/>
            <ac:spMk id="6" creationId="{90F9EC4C-6C1A-9CD8-7949-DBDE3DF26C9C}"/>
          </ac:spMkLst>
        </pc:spChg>
        <pc:spChg chg="add del mod">
          <ac:chgData name="Yoel Kortick" userId="167978f5-7f40-4909-85d5-d4149554ad4e" providerId="ADAL" clId="{629201AC-4D67-4C35-8C0B-D4BB429633D2}" dt="2025-06-06T09:56:14.934" v="3252" actId="478"/>
          <ac:spMkLst>
            <pc:docMk/>
            <pc:sldMk cId="2261987586" sldId="2147480470"/>
            <ac:spMk id="9" creationId="{F07B53CD-269C-7D18-B744-7D7337334208}"/>
          </ac:spMkLst>
        </pc:spChg>
        <pc:spChg chg="add del mod">
          <ac:chgData name="Yoel Kortick" userId="167978f5-7f40-4909-85d5-d4149554ad4e" providerId="ADAL" clId="{629201AC-4D67-4C35-8C0B-D4BB429633D2}" dt="2025-06-06T09:56:14.934" v="3252" actId="478"/>
          <ac:spMkLst>
            <pc:docMk/>
            <pc:sldMk cId="2261987586" sldId="2147480470"/>
            <ac:spMk id="11" creationId="{F9F61BFD-A16B-A163-2E46-B48A02E0DA7B}"/>
          </ac:spMkLst>
        </pc:spChg>
        <pc:spChg chg="del">
          <ac:chgData name="Yoel Kortick" userId="167978f5-7f40-4909-85d5-d4149554ad4e" providerId="ADAL" clId="{629201AC-4D67-4C35-8C0B-D4BB429633D2}" dt="2025-06-06T09:53:56.363" v="3241" actId="478"/>
          <ac:spMkLst>
            <pc:docMk/>
            <pc:sldMk cId="2261987586" sldId="2147480470"/>
            <ac:spMk id="16" creationId="{C39FB4AC-4809-000C-799C-F4D09C2E0862}"/>
          </ac:spMkLst>
        </pc:spChg>
        <pc:picChg chg="add del mod">
          <ac:chgData name="Yoel Kortick" userId="167978f5-7f40-4909-85d5-d4149554ad4e" providerId="ADAL" clId="{629201AC-4D67-4C35-8C0B-D4BB429633D2}" dt="2025-06-06T09:56:13.625" v="3251" actId="478"/>
          <ac:picMkLst>
            <pc:docMk/>
            <pc:sldMk cId="2261987586" sldId="2147480470"/>
            <ac:picMk id="7" creationId="{A7A4FF87-E0BC-037F-6F4B-F662B11552EF}"/>
          </ac:picMkLst>
        </pc:picChg>
        <pc:picChg chg="del">
          <ac:chgData name="Yoel Kortick" userId="167978f5-7f40-4909-85d5-d4149554ad4e" providerId="ADAL" clId="{629201AC-4D67-4C35-8C0B-D4BB429633D2}" dt="2025-06-06T09:53:53.868" v="3240" actId="478"/>
          <ac:picMkLst>
            <pc:docMk/>
            <pc:sldMk cId="2261987586" sldId="2147480470"/>
            <ac:picMk id="8" creationId="{5737D454-CFA2-9D07-AB51-C33C837D9DFE}"/>
          </ac:picMkLst>
        </pc:picChg>
        <pc:cxnChg chg="del">
          <ac:chgData name="Yoel Kortick" userId="167978f5-7f40-4909-85d5-d4149554ad4e" providerId="ADAL" clId="{629201AC-4D67-4C35-8C0B-D4BB429633D2}" dt="2025-06-06T09:53:56.363" v="3241" actId="478"/>
          <ac:cxnSpMkLst>
            <pc:docMk/>
            <pc:sldMk cId="2261987586" sldId="2147480470"/>
            <ac:cxnSpMk id="4" creationId="{CF453957-2A12-2065-F2F9-48DFEAE2F6C1}"/>
          </ac:cxnSpMkLst>
        </pc:cxnChg>
        <pc:cxnChg chg="del">
          <ac:chgData name="Yoel Kortick" userId="167978f5-7f40-4909-85d5-d4149554ad4e" providerId="ADAL" clId="{629201AC-4D67-4C35-8C0B-D4BB429633D2}" dt="2025-06-06T09:53:56.363" v="3241" actId="478"/>
          <ac:cxnSpMkLst>
            <pc:docMk/>
            <pc:sldMk cId="2261987586" sldId="2147480470"/>
            <ac:cxnSpMk id="10" creationId="{A93AC61A-1D1E-C72F-558C-9FD7A5E245A4}"/>
          </ac:cxnSpMkLst>
        </pc:cxnChg>
      </pc:sldChg>
      <pc:sldChg chg="addSp delSp modSp mod">
        <pc:chgData name="Yoel Kortick" userId="167978f5-7f40-4909-85d5-d4149554ad4e" providerId="ADAL" clId="{629201AC-4D67-4C35-8C0B-D4BB429633D2}" dt="2025-06-06T10:00:40.290" v="3287" actId="208"/>
        <pc:sldMkLst>
          <pc:docMk/>
          <pc:sldMk cId="3003058519" sldId="2147480471"/>
        </pc:sldMkLst>
        <pc:spChg chg="mod">
          <ac:chgData name="Yoel Kortick" userId="167978f5-7f40-4909-85d5-d4149554ad4e" providerId="ADAL" clId="{629201AC-4D67-4C35-8C0B-D4BB429633D2}" dt="2025-06-06T09:53:35.019" v="3239"/>
          <ac:spMkLst>
            <pc:docMk/>
            <pc:sldMk cId="3003058519" sldId="2147480471"/>
            <ac:spMk id="5" creationId="{03700825-F20A-23B1-ACF1-CD71F9F23045}"/>
          </ac:spMkLst>
        </pc:spChg>
        <pc:spChg chg="mod">
          <ac:chgData name="Yoel Kortick" userId="167978f5-7f40-4909-85d5-d4149554ad4e" providerId="ADAL" clId="{629201AC-4D67-4C35-8C0B-D4BB429633D2}" dt="2025-06-06T09:59:27.996" v="3281" actId="208"/>
          <ac:spMkLst>
            <pc:docMk/>
            <pc:sldMk cId="3003058519" sldId="2147480471"/>
            <ac:spMk id="6" creationId="{483CD7ED-7FD3-E35A-B85F-931E19990E33}"/>
          </ac:spMkLst>
        </pc:spChg>
        <pc:spChg chg="del">
          <ac:chgData name="Yoel Kortick" userId="167978f5-7f40-4909-85d5-d4149554ad4e" providerId="ADAL" clId="{629201AC-4D67-4C35-8C0B-D4BB429633D2}" dt="2025-06-06T09:56:58.237" v="3266" actId="478"/>
          <ac:spMkLst>
            <pc:docMk/>
            <pc:sldMk cId="3003058519" sldId="2147480471"/>
            <ac:spMk id="11" creationId="{0F36B0E6-4C2A-3BDA-5A61-64955218EED2}"/>
          </ac:spMkLst>
        </pc:spChg>
        <pc:spChg chg="del">
          <ac:chgData name="Yoel Kortick" userId="167978f5-7f40-4909-85d5-d4149554ad4e" providerId="ADAL" clId="{629201AC-4D67-4C35-8C0B-D4BB429633D2}" dt="2025-06-06T09:56:57.274" v="3265" actId="478"/>
          <ac:spMkLst>
            <pc:docMk/>
            <pc:sldMk cId="3003058519" sldId="2147480471"/>
            <ac:spMk id="14" creationId="{26ACFC71-17C0-0CA8-B732-1D4B2D4F1E37}"/>
          </ac:spMkLst>
        </pc:spChg>
        <pc:picChg chg="add del mod">
          <ac:chgData name="Yoel Kortick" userId="167978f5-7f40-4909-85d5-d4149554ad4e" providerId="ADAL" clId="{629201AC-4D67-4C35-8C0B-D4BB429633D2}" dt="2025-06-06T09:59:02.606" v="3272" actId="478"/>
          <ac:picMkLst>
            <pc:docMk/>
            <pc:sldMk cId="3003058519" sldId="2147480471"/>
            <ac:picMk id="4" creationId="{ACFA121C-2DAC-0F99-B192-2589E328E852}"/>
          </ac:picMkLst>
        </pc:picChg>
        <pc:picChg chg="add del mod ord">
          <ac:chgData name="Yoel Kortick" userId="167978f5-7f40-4909-85d5-d4149554ad4e" providerId="ADAL" clId="{629201AC-4D67-4C35-8C0B-D4BB429633D2}" dt="2025-06-06T10:00:08.195" v="3282" actId="478"/>
          <ac:picMkLst>
            <pc:docMk/>
            <pc:sldMk cId="3003058519" sldId="2147480471"/>
            <ac:picMk id="8" creationId="{DB0B166E-D9C4-F242-287C-AE54CE772197}"/>
          </ac:picMkLst>
        </pc:picChg>
        <pc:picChg chg="add mod ord">
          <ac:chgData name="Yoel Kortick" userId="167978f5-7f40-4909-85d5-d4149554ad4e" providerId="ADAL" clId="{629201AC-4D67-4C35-8C0B-D4BB429633D2}" dt="2025-06-06T10:00:40.290" v="3287" actId="208"/>
          <ac:picMkLst>
            <pc:docMk/>
            <pc:sldMk cId="3003058519" sldId="2147480471"/>
            <ac:picMk id="10" creationId="{772E9C52-DDDA-EF90-1168-EAFA4DC30062}"/>
          </ac:picMkLst>
        </pc:picChg>
        <pc:picChg chg="del">
          <ac:chgData name="Yoel Kortick" userId="167978f5-7f40-4909-85d5-d4149554ad4e" providerId="ADAL" clId="{629201AC-4D67-4C35-8C0B-D4BB429633D2}" dt="2025-06-06T09:56:56.233" v="3264" actId="478"/>
          <ac:picMkLst>
            <pc:docMk/>
            <pc:sldMk cId="3003058519" sldId="2147480471"/>
            <ac:picMk id="13" creationId="{D4A6539F-5FFA-684A-8A31-7974BCC25635}"/>
          </ac:picMkLst>
        </pc:picChg>
      </pc:sldChg>
      <pc:sldChg chg="modSp del">
        <pc:chgData name="Yoel Kortick" userId="167978f5-7f40-4909-85d5-d4149554ad4e" providerId="ADAL" clId="{629201AC-4D67-4C35-8C0B-D4BB429633D2}" dt="2025-06-06T10:17:43.298" v="3430" actId="47"/>
        <pc:sldMkLst>
          <pc:docMk/>
          <pc:sldMk cId="83179418" sldId="2147480472"/>
        </pc:sldMkLst>
        <pc:spChg chg="mod">
          <ac:chgData name="Yoel Kortick" userId="167978f5-7f40-4909-85d5-d4149554ad4e" providerId="ADAL" clId="{629201AC-4D67-4C35-8C0B-D4BB429633D2}" dt="2025-06-06T09:53:35.019" v="3239"/>
          <ac:spMkLst>
            <pc:docMk/>
            <pc:sldMk cId="83179418" sldId="2147480472"/>
            <ac:spMk id="5" creationId="{1B0DAA24-09BE-4BB7-6180-FEF7123C7A64}"/>
          </ac:spMkLst>
        </pc:spChg>
      </pc:sldChg>
      <pc:sldChg chg="modSp del">
        <pc:chgData name="Yoel Kortick" userId="167978f5-7f40-4909-85d5-d4149554ad4e" providerId="ADAL" clId="{629201AC-4D67-4C35-8C0B-D4BB429633D2}" dt="2025-06-06T10:17:44.298" v="3431" actId="47"/>
        <pc:sldMkLst>
          <pc:docMk/>
          <pc:sldMk cId="1291135950" sldId="2147480473"/>
        </pc:sldMkLst>
        <pc:spChg chg="mod">
          <ac:chgData name="Yoel Kortick" userId="167978f5-7f40-4909-85d5-d4149554ad4e" providerId="ADAL" clId="{629201AC-4D67-4C35-8C0B-D4BB429633D2}" dt="2025-06-06T09:53:35.019" v="3239"/>
          <ac:spMkLst>
            <pc:docMk/>
            <pc:sldMk cId="1291135950" sldId="2147480473"/>
            <ac:spMk id="5" creationId="{94748422-0B9C-13A4-DE40-0D6A7C7815E8}"/>
          </ac:spMkLst>
        </pc:spChg>
      </pc:sldChg>
      <pc:sldChg chg="modSp del">
        <pc:chgData name="Yoel Kortick" userId="167978f5-7f40-4909-85d5-d4149554ad4e" providerId="ADAL" clId="{629201AC-4D67-4C35-8C0B-D4BB429633D2}" dt="2025-06-06T10:17:45.131" v="3432" actId="47"/>
        <pc:sldMkLst>
          <pc:docMk/>
          <pc:sldMk cId="1234167912" sldId="2147480474"/>
        </pc:sldMkLst>
        <pc:spChg chg="mod">
          <ac:chgData name="Yoel Kortick" userId="167978f5-7f40-4909-85d5-d4149554ad4e" providerId="ADAL" clId="{629201AC-4D67-4C35-8C0B-D4BB429633D2}" dt="2025-06-06T09:53:35.019" v="3239"/>
          <ac:spMkLst>
            <pc:docMk/>
            <pc:sldMk cId="1234167912" sldId="2147480474"/>
            <ac:spMk id="5" creationId="{8AA8277F-E451-B3AA-DD47-ABB13AF13321}"/>
          </ac:spMkLst>
        </pc:spChg>
      </pc:sldChg>
      <pc:sldChg chg="modSp del">
        <pc:chgData name="Yoel Kortick" userId="167978f5-7f40-4909-85d5-d4149554ad4e" providerId="ADAL" clId="{629201AC-4D67-4C35-8C0B-D4BB429633D2}" dt="2025-06-06T10:17:45.684" v="3433" actId="47"/>
        <pc:sldMkLst>
          <pc:docMk/>
          <pc:sldMk cId="1121134647" sldId="2147480475"/>
        </pc:sldMkLst>
        <pc:spChg chg="mod">
          <ac:chgData name="Yoel Kortick" userId="167978f5-7f40-4909-85d5-d4149554ad4e" providerId="ADAL" clId="{629201AC-4D67-4C35-8C0B-D4BB429633D2}" dt="2025-06-06T09:53:35.019" v="3239"/>
          <ac:spMkLst>
            <pc:docMk/>
            <pc:sldMk cId="1121134647" sldId="2147480475"/>
            <ac:spMk id="5" creationId="{274A12A9-C252-7728-42C3-545CCAED14FF}"/>
          </ac:spMkLst>
        </pc:spChg>
      </pc:sldChg>
      <pc:sldChg chg="modSp del">
        <pc:chgData name="Yoel Kortick" userId="167978f5-7f40-4909-85d5-d4149554ad4e" providerId="ADAL" clId="{629201AC-4D67-4C35-8C0B-D4BB429633D2}" dt="2025-06-06T10:17:46.270" v="3434" actId="47"/>
        <pc:sldMkLst>
          <pc:docMk/>
          <pc:sldMk cId="2045901723" sldId="2147480476"/>
        </pc:sldMkLst>
        <pc:spChg chg="mod">
          <ac:chgData name="Yoel Kortick" userId="167978f5-7f40-4909-85d5-d4149554ad4e" providerId="ADAL" clId="{629201AC-4D67-4C35-8C0B-D4BB429633D2}" dt="2025-06-06T09:53:35.019" v="3239"/>
          <ac:spMkLst>
            <pc:docMk/>
            <pc:sldMk cId="2045901723" sldId="2147480476"/>
            <ac:spMk id="5" creationId="{F88EB54C-A0FF-4CAA-61A7-5F234F234D60}"/>
          </ac:spMkLst>
        </pc:spChg>
      </pc:sldChg>
      <pc:sldChg chg="modSp del">
        <pc:chgData name="Yoel Kortick" userId="167978f5-7f40-4909-85d5-d4149554ad4e" providerId="ADAL" clId="{629201AC-4D67-4C35-8C0B-D4BB429633D2}" dt="2025-06-06T10:17:48.922" v="3436" actId="47"/>
        <pc:sldMkLst>
          <pc:docMk/>
          <pc:sldMk cId="3658270197" sldId="2147480477"/>
        </pc:sldMkLst>
        <pc:spChg chg="mod">
          <ac:chgData name="Yoel Kortick" userId="167978f5-7f40-4909-85d5-d4149554ad4e" providerId="ADAL" clId="{629201AC-4D67-4C35-8C0B-D4BB429633D2}" dt="2025-06-06T09:53:35.019" v="3239"/>
          <ac:spMkLst>
            <pc:docMk/>
            <pc:sldMk cId="3658270197" sldId="2147480477"/>
            <ac:spMk id="5" creationId="{19465A34-3EC5-D5AD-A0EA-88FE1EAEC432}"/>
          </ac:spMkLst>
        </pc:spChg>
      </pc:sldChg>
      <pc:sldChg chg="modSp del">
        <pc:chgData name="Yoel Kortick" userId="167978f5-7f40-4909-85d5-d4149554ad4e" providerId="ADAL" clId="{629201AC-4D67-4C35-8C0B-D4BB429633D2}" dt="2025-06-06T10:17:47.770" v="3435" actId="47"/>
        <pc:sldMkLst>
          <pc:docMk/>
          <pc:sldMk cId="3919545842" sldId="2147480478"/>
        </pc:sldMkLst>
        <pc:spChg chg="mod">
          <ac:chgData name="Yoel Kortick" userId="167978f5-7f40-4909-85d5-d4149554ad4e" providerId="ADAL" clId="{629201AC-4D67-4C35-8C0B-D4BB429633D2}" dt="2025-06-06T09:53:35.019" v="3239"/>
          <ac:spMkLst>
            <pc:docMk/>
            <pc:sldMk cId="3919545842" sldId="2147480478"/>
            <ac:spMk id="5" creationId="{420C4491-56FB-EF32-58F2-5EE3294B3EA8}"/>
          </ac:spMkLst>
        </pc:spChg>
      </pc:sldChg>
      <pc:sldChg chg="modSp mod">
        <pc:chgData name="Yoel Kortick" userId="167978f5-7f40-4909-85d5-d4149554ad4e" providerId="ADAL" clId="{629201AC-4D67-4C35-8C0B-D4BB429633D2}" dt="2025-06-06T04:52:09.552" v="14" actId="255"/>
        <pc:sldMkLst>
          <pc:docMk/>
          <pc:sldMk cId="1978729282" sldId="2147480479"/>
        </pc:sldMkLst>
        <pc:spChg chg="mod">
          <ac:chgData name="Yoel Kortick" userId="167978f5-7f40-4909-85d5-d4149554ad4e" providerId="ADAL" clId="{629201AC-4D67-4C35-8C0B-D4BB429633D2}" dt="2025-06-06T04:52:09.552" v="14" actId="255"/>
          <ac:spMkLst>
            <pc:docMk/>
            <pc:sldMk cId="1978729282" sldId="2147480479"/>
            <ac:spMk id="6" creationId="{5037997E-DE9A-44DE-0486-D6B2B31A5A89}"/>
          </ac:spMkLst>
        </pc:spChg>
      </pc:sldChg>
      <pc:sldChg chg="addSp delSp modSp add mod">
        <pc:chgData name="Yoel Kortick" userId="167978f5-7f40-4909-85d5-d4149554ad4e" providerId="ADAL" clId="{629201AC-4D67-4C35-8C0B-D4BB429633D2}" dt="2025-06-06T05:01:37.018" v="208" actId="14100"/>
        <pc:sldMkLst>
          <pc:docMk/>
          <pc:sldMk cId="4162818590" sldId="2147480480"/>
        </pc:sldMkLst>
        <pc:spChg chg="mod">
          <ac:chgData name="Yoel Kortick" userId="167978f5-7f40-4909-85d5-d4149554ad4e" providerId="ADAL" clId="{629201AC-4D67-4C35-8C0B-D4BB429633D2}" dt="2025-06-06T04:59:17.030" v="121" actId="1035"/>
          <ac:spMkLst>
            <pc:docMk/>
            <pc:sldMk cId="4162818590" sldId="2147480480"/>
            <ac:spMk id="6" creationId="{16C1224B-FDB4-0BCE-B339-DE832E44429B}"/>
          </ac:spMkLst>
        </pc:spChg>
        <pc:spChg chg="mod">
          <ac:chgData name="Yoel Kortick" userId="167978f5-7f40-4909-85d5-d4149554ad4e" providerId="ADAL" clId="{629201AC-4D67-4C35-8C0B-D4BB429633D2}" dt="2025-06-06T04:58:30.650" v="102" actId="14100"/>
          <ac:spMkLst>
            <pc:docMk/>
            <pc:sldMk cId="4162818590" sldId="2147480480"/>
            <ac:spMk id="7" creationId="{5DFBC150-E039-6B79-9607-6E808EFCD7D2}"/>
          </ac:spMkLst>
        </pc:spChg>
        <pc:spChg chg="del">
          <ac:chgData name="Yoel Kortick" userId="167978f5-7f40-4909-85d5-d4149554ad4e" providerId="ADAL" clId="{629201AC-4D67-4C35-8C0B-D4BB429633D2}" dt="2025-06-06T04:58:51.658" v="109" actId="478"/>
          <ac:spMkLst>
            <pc:docMk/>
            <pc:sldMk cId="4162818590" sldId="2147480480"/>
            <ac:spMk id="8" creationId="{1E750E38-1BCD-8833-BA7F-323BFF38036E}"/>
          </ac:spMkLst>
        </pc:spChg>
        <pc:spChg chg="add mod">
          <ac:chgData name="Yoel Kortick" userId="167978f5-7f40-4909-85d5-d4149554ad4e" providerId="ADAL" clId="{629201AC-4D67-4C35-8C0B-D4BB429633D2}" dt="2025-06-06T04:58:35.804" v="104" actId="14100"/>
          <ac:spMkLst>
            <pc:docMk/>
            <pc:sldMk cId="4162818590" sldId="2147480480"/>
            <ac:spMk id="10" creationId="{8B5A0839-B580-4B85-AD14-1A4A2B88827E}"/>
          </ac:spMkLst>
        </pc:spChg>
        <pc:spChg chg="add mod">
          <ac:chgData name="Yoel Kortick" userId="167978f5-7f40-4909-85d5-d4149554ad4e" providerId="ADAL" clId="{629201AC-4D67-4C35-8C0B-D4BB429633D2}" dt="2025-06-06T04:58:46.652" v="108" actId="1038"/>
          <ac:spMkLst>
            <pc:docMk/>
            <pc:sldMk cId="4162818590" sldId="2147480480"/>
            <ac:spMk id="11" creationId="{CCB36886-B31C-6DEF-5B47-6D1F0AA31E4C}"/>
          </ac:spMkLst>
        </pc:spChg>
        <pc:spChg chg="add mod">
          <ac:chgData name="Yoel Kortick" userId="167978f5-7f40-4909-85d5-d4149554ad4e" providerId="ADAL" clId="{629201AC-4D67-4C35-8C0B-D4BB429633D2}" dt="2025-06-06T05:01:31.616" v="206" actId="14100"/>
          <ac:spMkLst>
            <pc:docMk/>
            <pc:sldMk cId="4162818590" sldId="2147480480"/>
            <ac:spMk id="12" creationId="{4B1CAB02-BAF8-EFCF-7BDD-7917B2B95E36}"/>
          </ac:spMkLst>
        </pc:spChg>
        <pc:picChg chg="del">
          <ac:chgData name="Yoel Kortick" userId="167978f5-7f40-4909-85d5-d4149554ad4e" providerId="ADAL" clId="{629201AC-4D67-4C35-8C0B-D4BB429633D2}" dt="2025-06-06T04:58:02.003" v="93" actId="478"/>
          <ac:picMkLst>
            <pc:docMk/>
            <pc:sldMk cId="4162818590" sldId="2147480480"/>
            <ac:picMk id="4" creationId="{C41DE290-953B-B5EC-B00C-1A061A80D7BC}"/>
          </ac:picMkLst>
        </pc:picChg>
        <pc:picChg chg="add mod ord">
          <ac:chgData name="Yoel Kortick" userId="167978f5-7f40-4909-85d5-d4149554ad4e" providerId="ADAL" clId="{629201AC-4D67-4C35-8C0B-D4BB429633D2}" dt="2025-06-06T04:58:15.765" v="99" actId="167"/>
          <ac:picMkLst>
            <pc:docMk/>
            <pc:sldMk cId="4162818590" sldId="2147480480"/>
            <ac:picMk id="9" creationId="{7F1E0496-5862-344B-B659-0F23B1BED0DD}"/>
          </ac:picMkLst>
        </pc:picChg>
        <pc:cxnChg chg="add mod">
          <ac:chgData name="Yoel Kortick" userId="167978f5-7f40-4909-85d5-d4149554ad4e" providerId="ADAL" clId="{629201AC-4D67-4C35-8C0B-D4BB429633D2}" dt="2025-06-06T05:01:37.018" v="208" actId="14100"/>
          <ac:cxnSpMkLst>
            <pc:docMk/>
            <pc:sldMk cId="4162818590" sldId="2147480480"/>
            <ac:cxnSpMk id="14" creationId="{EA3D8C39-6B13-57FC-D6D6-22026CAF00B6}"/>
          </ac:cxnSpMkLst>
        </pc:cxnChg>
      </pc:sldChg>
      <pc:sldChg chg="addSp delSp modSp add mod">
        <pc:chgData name="Yoel Kortick" userId="167978f5-7f40-4909-85d5-d4149554ad4e" providerId="ADAL" clId="{629201AC-4D67-4C35-8C0B-D4BB429633D2}" dt="2025-06-06T05:03:41.121" v="275" actId="11529"/>
        <pc:sldMkLst>
          <pc:docMk/>
          <pc:sldMk cId="771096252" sldId="2147480481"/>
        </pc:sldMkLst>
        <pc:spChg chg="mod">
          <ac:chgData name="Yoel Kortick" userId="167978f5-7f40-4909-85d5-d4149554ad4e" providerId="ADAL" clId="{629201AC-4D67-4C35-8C0B-D4BB429633D2}" dt="2025-06-06T05:00:53.878" v="176" actId="14100"/>
          <ac:spMkLst>
            <pc:docMk/>
            <pc:sldMk cId="771096252" sldId="2147480481"/>
            <ac:spMk id="6" creationId="{FC960328-3177-7F21-DD54-6659D484D720}"/>
          </ac:spMkLst>
        </pc:spChg>
        <pc:spChg chg="mod">
          <ac:chgData name="Yoel Kortick" userId="167978f5-7f40-4909-85d5-d4149554ad4e" providerId="ADAL" clId="{629201AC-4D67-4C35-8C0B-D4BB429633D2}" dt="2025-06-06T05:03:17.105" v="258" actId="1036"/>
          <ac:spMkLst>
            <pc:docMk/>
            <pc:sldMk cId="771096252" sldId="2147480481"/>
            <ac:spMk id="7" creationId="{2E665D0A-3008-11D8-CBCB-8750DF7F2254}"/>
          </ac:spMkLst>
        </pc:spChg>
        <pc:spChg chg="del">
          <ac:chgData name="Yoel Kortick" userId="167978f5-7f40-4909-85d5-d4149554ad4e" providerId="ADAL" clId="{629201AC-4D67-4C35-8C0B-D4BB429633D2}" dt="2025-06-06T05:03:20.543" v="259" actId="478"/>
          <ac:spMkLst>
            <pc:docMk/>
            <pc:sldMk cId="771096252" sldId="2147480481"/>
            <ac:spMk id="10" creationId="{F1831D7D-AB3E-01C0-08B1-9F04A0A7ED48}"/>
          </ac:spMkLst>
        </pc:spChg>
        <pc:spChg chg="del">
          <ac:chgData name="Yoel Kortick" userId="167978f5-7f40-4909-85d5-d4149554ad4e" providerId="ADAL" clId="{629201AC-4D67-4C35-8C0B-D4BB429633D2}" dt="2025-06-06T05:03:23.050" v="260" actId="478"/>
          <ac:spMkLst>
            <pc:docMk/>
            <pc:sldMk cId="771096252" sldId="2147480481"/>
            <ac:spMk id="11" creationId="{314391CE-5E5F-355D-106F-E1D75E598C4D}"/>
          </ac:spMkLst>
        </pc:spChg>
        <pc:spChg chg="mod">
          <ac:chgData name="Yoel Kortick" userId="167978f5-7f40-4909-85d5-d4149554ad4e" providerId="ADAL" clId="{629201AC-4D67-4C35-8C0B-D4BB429633D2}" dt="2025-06-06T05:03:34.980" v="274" actId="20577"/>
          <ac:spMkLst>
            <pc:docMk/>
            <pc:sldMk cId="771096252" sldId="2147480481"/>
            <ac:spMk id="12" creationId="{6DB75D5A-CBB7-F979-2384-C67144545400}"/>
          </ac:spMkLst>
        </pc:spChg>
        <pc:picChg chg="add mod ord">
          <ac:chgData name="Yoel Kortick" userId="167978f5-7f40-4909-85d5-d4149554ad4e" providerId="ADAL" clId="{629201AC-4D67-4C35-8C0B-D4BB429633D2}" dt="2025-06-06T05:03:26.216" v="261" actId="208"/>
          <ac:picMkLst>
            <pc:docMk/>
            <pc:sldMk cId="771096252" sldId="2147480481"/>
            <ac:picMk id="4" creationId="{05749666-8642-BEA7-2AA1-A91E296B1ABB}"/>
          </ac:picMkLst>
        </pc:picChg>
        <pc:picChg chg="del">
          <ac:chgData name="Yoel Kortick" userId="167978f5-7f40-4909-85d5-d4149554ad4e" providerId="ADAL" clId="{629201AC-4D67-4C35-8C0B-D4BB429633D2}" dt="2025-06-06T05:02:40.445" v="209" actId="478"/>
          <ac:picMkLst>
            <pc:docMk/>
            <pc:sldMk cId="771096252" sldId="2147480481"/>
            <ac:picMk id="9" creationId="{870486BC-6D32-1DDF-23D5-3E14C1517FAE}"/>
          </ac:picMkLst>
        </pc:picChg>
        <pc:cxnChg chg="add">
          <ac:chgData name="Yoel Kortick" userId="167978f5-7f40-4909-85d5-d4149554ad4e" providerId="ADAL" clId="{629201AC-4D67-4C35-8C0B-D4BB429633D2}" dt="2025-06-06T05:03:41.121" v="275" actId="11529"/>
          <ac:cxnSpMkLst>
            <pc:docMk/>
            <pc:sldMk cId="771096252" sldId="2147480481"/>
            <ac:cxnSpMk id="13" creationId="{7E1E0DD2-142B-81E6-3D1E-6CD429D3BEF9}"/>
          </ac:cxnSpMkLst>
        </pc:cxnChg>
        <pc:cxnChg chg="del">
          <ac:chgData name="Yoel Kortick" userId="167978f5-7f40-4909-85d5-d4149554ad4e" providerId="ADAL" clId="{629201AC-4D67-4C35-8C0B-D4BB429633D2}" dt="2025-06-06T05:03:06.803" v="252" actId="478"/>
          <ac:cxnSpMkLst>
            <pc:docMk/>
            <pc:sldMk cId="771096252" sldId="2147480481"/>
            <ac:cxnSpMk id="14" creationId="{9EF1AE5D-EA56-735B-6333-D7B8847FFC56}"/>
          </ac:cxnSpMkLst>
        </pc:cxnChg>
      </pc:sldChg>
      <pc:sldChg chg="addSp delSp modSp add mod">
        <pc:chgData name="Yoel Kortick" userId="167978f5-7f40-4909-85d5-d4149554ad4e" providerId="ADAL" clId="{629201AC-4D67-4C35-8C0B-D4BB429633D2}" dt="2025-06-06T05:06:58.569" v="423" actId="1076"/>
        <pc:sldMkLst>
          <pc:docMk/>
          <pc:sldMk cId="3236208406" sldId="2147480482"/>
        </pc:sldMkLst>
        <pc:spChg chg="mod">
          <ac:chgData name="Yoel Kortick" userId="167978f5-7f40-4909-85d5-d4149554ad4e" providerId="ADAL" clId="{629201AC-4D67-4C35-8C0B-D4BB429633D2}" dt="2025-06-06T05:04:38.166" v="329" actId="14100"/>
          <ac:spMkLst>
            <pc:docMk/>
            <pc:sldMk cId="3236208406" sldId="2147480482"/>
            <ac:spMk id="6" creationId="{7C0B1B5A-6597-8B78-4C0E-0204BED1C3A3}"/>
          </ac:spMkLst>
        </pc:spChg>
        <pc:spChg chg="mod">
          <ac:chgData name="Yoel Kortick" userId="167978f5-7f40-4909-85d5-d4149554ad4e" providerId="ADAL" clId="{629201AC-4D67-4C35-8C0B-D4BB429633D2}" dt="2025-06-06T05:06:25.617" v="387" actId="1076"/>
          <ac:spMkLst>
            <pc:docMk/>
            <pc:sldMk cId="3236208406" sldId="2147480482"/>
            <ac:spMk id="7" creationId="{7607E5BD-9B07-D0E3-5F15-6CA2FDED3187}"/>
          </ac:spMkLst>
        </pc:spChg>
        <pc:spChg chg="mod">
          <ac:chgData name="Yoel Kortick" userId="167978f5-7f40-4909-85d5-d4149554ad4e" providerId="ADAL" clId="{629201AC-4D67-4C35-8C0B-D4BB429633D2}" dt="2025-06-06T05:06:58.569" v="423" actId="1076"/>
          <ac:spMkLst>
            <pc:docMk/>
            <pc:sldMk cId="3236208406" sldId="2147480482"/>
            <ac:spMk id="12" creationId="{E50BBCDC-661F-1061-ABAD-29D72741F8AE}"/>
          </ac:spMkLst>
        </pc:spChg>
        <pc:picChg chg="del">
          <ac:chgData name="Yoel Kortick" userId="167978f5-7f40-4909-85d5-d4149554ad4e" providerId="ADAL" clId="{629201AC-4D67-4C35-8C0B-D4BB429633D2}" dt="2025-06-06T05:04:40.392" v="330" actId="478"/>
          <ac:picMkLst>
            <pc:docMk/>
            <pc:sldMk cId="3236208406" sldId="2147480482"/>
            <ac:picMk id="4" creationId="{FA2AD2A4-8040-21F7-2C2B-C3CD40E544D1}"/>
          </ac:picMkLst>
        </pc:picChg>
        <pc:picChg chg="add del">
          <ac:chgData name="Yoel Kortick" userId="167978f5-7f40-4909-85d5-d4149554ad4e" providerId="ADAL" clId="{629201AC-4D67-4C35-8C0B-D4BB429633D2}" dt="2025-06-06T05:05:55.152" v="332" actId="478"/>
          <ac:picMkLst>
            <pc:docMk/>
            <pc:sldMk cId="3236208406" sldId="2147480482"/>
            <ac:picMk id="8" creationId="{F3AE4295-FE3F-A8F2-F872-1F1A04F01B6B}"/>
          </ac:picMkLst>
        </pc:picChg>
        <pc:picChg chg="add mod ord">
          <ac:chgData name="Yoel Kortick" userId="167978f5-7f40-4909-85d5-d4149554ad4e" providerId="ADAL" clId="{629201AC-4D67-4C35-8C0B-D4BB429633D2}" dt="2025-06-06T05:06:16.819" v="386" actId="167"/>
          <ac:picMkLst>
            <pc:docMk/>
            <pc:sldMk cId="3236208406" sldId="2147480482"/>
            <ac:picMk id="10" creationId="{A99FDF02-D1D3-BE49-F398-5901432C066D}"/>
          </ac:picMkLst>
        </pc:picChg>
        <pc:cxnChg chg="mod">
          <ac:chgData name="Yoel Kortick" userId="167978f5-7f40-4909-85d5-d4149554ad4e" providerId="ADAL" clId="{629201AC-4D67-4C35-8C0B-D4BB429633D2}" dt="2025-06-06T05:06:58.569" v="423" actId="1076"/>
          <ac:cxnSpMkLst>
            <pc:docMk/>
            <pc:sldMk cId="3236208406" sldId="2147480482"/>
            <ac:cxnSpMk id="13" creationId="{A6351ACE-3117-8773-51BC-3F076012B8C5}"/>
          </ac:cxnSpMkLst>
        </pc:cxnChg>
      </pc:sldChg>
      <pc:sldChg chg="addSp delSp modSp add mod">
        <pc:chgData name="Yoel Kortick" userId="167978f5-7f40-4909-85d5-d4149554ad4e" providerId="ADAL" clId="{629201AC-4D67-4C35-8C0B-D4BB429633D2}" dt="2025-06-06T05:08:35.340" v="480" actId="208"/>
        <pc:sldMkLst>
          <pc:docMk/>
          <pc:sldMk cId="2897746547" sldId="2147480483"/>
        </pc:sldMkLst>
        <pc:spChg chg="mod">
          <ac:chgData name="Yoel Kortick" userId="167978f5-7f40-4909-85d5-d4149554ad4e" providerId="ADAL" clId="{629201AC-4D67-4C35-8C0B-D4BB429633D2}" dt="2025-06-06T05:07:17.558" v="438" actId="20577"/>
          <ac:spMkLst>
            <pc:docMk/>
            <pc:sldMk cId="2897746547" sldId="2147480483"/>
            <ac:spMk id="6" creationId="{2101CBA8-E28C-E77B-4A8D-6BE2419CED04}"/>
          </ac:spMkLst>
        </pc:spChg>
        <pc:spChg chg="del">
          <ac:chgData name="Yoel Kortick" userId="167978f5-7f40-4909-85d5-d4149554ad4e" providerId="ADAL" clId="{629201AC-4D67-4C35-8C0B-D4BB429633D2}" dt="2025-06-06T05:08:15.594" v="441" actId="478"/>
          <ac:spMkLst>
            <pc:docMk/>
            <pc:sldMk cId="2897746547" sldId="2147480483"/>
            <ac:spMk id="7" creationId="{CC696AAB-E92C-958F-60B4-18689246DBA0}"/>
          </ac:spMkLst>
        </pc:spChg>
        <pc:spChg chg="del">
          <ac:chgData name="Yoel Kortick" userId="167978f5-7f40-4909-85d5-d4149554ad4e" providerId="ADAL" clId="{629201AC-4D67-4C35-8C0B-D4BB429633D2}" dt="2025-06-06T05:08:11.708" v="439" actId="478"/>
          <ac:spMkLst>
            <pc:docMk/>
            <pc:sldMk cId="2897746547" sldId="2147480483"/>
            <ac:spMk id="12" creationId="{FC2FCA40-D390-E6F4-62F0-1B0BE18402AA}"/>
          </ac:spMkLst>
        </pc:spChg>
        <pc:picChg chg="add mod ord">
          <ac:chgData name="Yoel Kortick" userId="167978f5-7f40-4909-85d5-d4149554ad4e" providerId="ADAL" clId="{629201AC-4D67-4C35-8C0B-D4BB429633D2}" dt="2025-06-06T05:08:35.340" v="480" actId="208"/>
          <ac:picMkLst>
            <pc:docMk/>
            <pc:sldMk cId="2897746547" sldId="2147480483"/>
            <ac:picMk id="4" creationId="{F6120B3A-ADF0-5E03-5ECE-7DD9E3B15F55}"/>
          </ac:picMkLst>
        </pc:picChg>
        <pc:picChg chg="del">
          <ac:chgData name="Yoel Kortick" userId="167978f5-7f40-4909-85d5-d4149554ad4e" providerId="ADAL" clId="{629201AC-4D67-4C35-8C0B-D4BB429633D2}" dt="2025-06-06T05:08:19.283" v="442" actId="478"/>
          <ac:picMkLst>
            <pc:docMk/>
            <pc:sldMk cId="2897746547" sldId="2147480483"/>
            <ac:picMk id="10" creationId="{7283180F-FD86-DFCE-24D5-E3E6A8E637DC}"/>
          </ac:picMkLst>
        </pc:picChg>
        <pc:cxnChg chg="del mod">
          <ac:chgData name="Yoel Kortick" userId="167978f5-7f40-4909-85d5-d4149554ad4e" providerId="ADAL" clId="{629201AC-4D67-4C35-8C0B-D4BB429633D2}" dt="2025-06-06T05:08:13.197" v="440" actId="478"/>
          <ac:cxnSpMkLst>
            <pc:docMk/>
            <pc:sldMk cId="2897746547" sldId="2147480483"/>
            <ac:cxnSpMk id="13" creationId="{52451211-BA25-66AC-831E-A5031A2CCF83}"/>
          </ac:cxnSpMkLst>
        </pc:cxnChg>
      </pc:sldChg>
      <pc:sldChg chg="delSp modSp add mod">
        <pc:chgData name="Yoel Kortick" userId="167978f5-7f40-4909-85d5-d4149554ad4e" providerId="ADAL" clId="{629201AC-4D67-4C35-8C0B-D4BB429633D2}" dt="2025-06-06T05:11:01.929" v="539" actId="478"/>
        <pc:sldMkLst>
          <pc:docMk/>
          <pc:sldMk cId="3786773103" sldId="2147480484"/>
        </pc:sldMkLst>
        <pc:spChg chg="mod">
          <ac:chgData name="Yoel Kortick" userId="167978f5-7f40-4909-85d5-d4149554ad4e" providerId="ADAL" clId="{629201AC-4D67-4C35-8C0B-D4BB429633D2}" dt="2025-06-06T05:10:57.112" v="537" actId="14100"/>
          <ac:spMkLst>
            <pc:docMk/>
            <pc:sldMk cId="3786773103" sldId="2147480484"/>
            <ac:spMk id="6" creationId="{46DEF694-20F3-8647-C002-42B146092E51}"/>
          </ac:spMkLst>
        </pc:spChg>
        <pc:spChg chg="del">
          <ac:chgData name="Yoel Kortick" userId="167978f5-7f40-4909-85d5-d4149554ad4e" providerId="ADAL" clId="{629201AC-4D67-4C35-8C0B-D4BB429633D2}" dt="2025-06-06T05:11:00.635" v="538" actId="478"/>
          <ac:spMkLst>
            <pc:docMk/>
            <pc:sldMk cId="3786773103" sldId="2147480484"/>
            <ac:spMk id="7" creationId="{EF35DC4E-BF97-4136-238D-0D7B03EB2849}"/>
          </ac:spMkLst>
        </pc:spChg>
        <pc:spChg chg="del">
          <ac:chgData name="Yoel Kortick" userId="167978f5-7f40-4909-85d5-d4149554ad4e" providerId="ADAL" clId="{629201AC-4D67-4C35-8C0B-D4BB429633D2}" dt="2025-06-06T05:11:01.929" v="539" actId="478"/>
          <ac:spMkLst>
            <pc:docMk/>
            <pc:sldMk cId="3786773103" sldId="2147480484"/>
            <ac:spMk id="11" creationId="{9A09E421-3558-2BD4-810B-8062B92241D4}"/>
          </ac:spMkLst>
        </pc:spChg>
        <pc:spChg chg="mod">
          <ac:chgData name="Yoel Kortick" userId="167978f5-7f40-4909-85d5-d4149554ad4e" providerId="ADAL" clId="{629201AC-4D67-4C35-8C0B-D4BB429633D2}" dt="2025-06-06T05:09:58.283" v="521" actId="14100"/>
          <ac:spMkLst>
            <pc:docMk/>
            <pc:sldMk cId="3786773103" sldId="2147480484"/>
            <ac:spMk id="12" creationId="{D1BE7213-8E38-88C5-7859-8E1FCA1927F1}"/>
          </ac:spMkLst>
        </pc:spChg>
        <pc:picChg chg="mod">
          <ac:chgData name="Yoel Kortick" userId="167978f5-7f40-4909-85d5-d4149554ad4e" providerId="ADAL" clId="{629201AC-4D67-4C35-8C0B-D4BB429633D2}" dt="2025-06-06T05:10:06.231" v="525" actId="1076"/>
          <ac:picMkLst>
            <pc:docMk/>
            <pc:sldMk cId="3786773103" sldId="2147480484"/>
            <ac:picMk id="9" creationId="{37CBCCA3-6FCD-1968-81A8-E8E399E57FA4}"/>
          </ac:picMkLst>
        </pc:picChg>
        <pc:cxnChg chg="mod">
          <ac:chgData name="Yoel Kortick" userId="167978f5-7f40-4909-85d5-d4149554ad4e" providerId="ADAL" clId="{629201AC-4D67-4C35-8C0B-D4BB429633D2}" dt="2025-06-06T05:10:12.591" v="527" actId="14100"/>
          <ac:cxnSpMkLst>
            <pc:docMk/>
            <pc:sldMk cId="3786773103" sldId="2147480484"/>
            <ac:cxnSpMk id="14" creationId="{8BDE169D-0326-B44B-2106-4B813EAE74F3}"/>
          </ac:cxnSpMkLst>
        </pc:cxnChg>
      </pc:sldChg>
      <pc:sldChg chg="addSp delSp modSp add mod">
        <pc:chgData name="Yoel Kortick" userId="167978f5-7f40-4909-85d5-d4149554ad4e" providerId="ADAL" clId="{629201AC-4D67-4C35-8C0B-D4BB429633D2}" dt="2025-06-06T05:13:43.818" v="648" actId="14100"/>
        <pc:sldMkLst>
          <pc:docMk/>
          <pc:sldMk cId="4070780637" sldId="2147480485"/>
        </pc:sldMkLst>
        <pc:spChg chg="mod">
          <ac:chgData name="Yoel Kortick" userId="167978f5-7f40-4909-85d5-d4149554ad4e" providerId="ADAL" clId="{629201AC-4D67-4C35-8C0B-D4BB429633D2}" dt="2025-06-06T05:13:43.818" v="648" actId="14100"/>
          <ac:spMkLst>
            <pc:docMk/>
            <pc:sldMk cId="4070780637" sldId="2147480485"/>
            <ac:spMk id="6" creationId="{BCA96741-CA1C-ED58-97E5-36BDB37C1AF2}"/>
          </ac:spMkLst>
        </pc:spChg>
        <pc:spChg chg="mod">
          <ac:chgData name="Yoel Kortick" userId="167978f5-7f40-4909-85d5-d4149554ad4e" providerId="ADAL" clId="{629201AC-4D67-4C35-8C0B-D4BB429633D2}" dt="2025-06-06T05:12:39.173" v="610" actId="1038"/>
          <ac:spMkLst>
            <pc:docMk/>
            <pc:sldMk cId="4070780637" sldId="2147480485"/>
            <ac:spMk id="10" creationId="{56D1C86F-4282-4205-1906-5A0668816427}"/>
          </ac:spMkLst>
        </pc:spChg>
        <pc:spChg chg="mod">
          <ac:chgData name="Yoel Kortick" userId="167978f5-7f40-4909-85d5-d4149554ad4e" providerId="ADAL" clId="{629201AC-4D67-4C35-8C0B-D4BB429633D2}" dt="2025-06-06T05:13:15.975" v="645" actId="14100"/>
          <ac:spMkLst>
            <pc:docMk/>
            <pc:sldMk cId="4070780637" sldId="2147480485"/>
            <ac:spMk id="12" creationId="{004286BE-2273-F61A-72EB-50299F0F2C46}"/>
          </ac:spMkLst>
        </pc:spChg>
        <pc:picChg chg="add mod ord">
          <ac:chgData name="Yoel Kortick" userId="167978f5-7f40-4909-85d5-d4149554ad4e" providerId="ADAL" clId="{629201AC-4D67-4C35-8C0B-D4BB429633D2}" dt="2025-06-06T05:12:39.173" v="610" actId="1038"/>
          <ac:picMkLst>
            <pc:docMk/>
            <pc:sldMk cId="4070780637" sldId="2147480485"/>
            <ac:picMk id="4" creationId="{61F038A5-D0BC-8ED9-0733-4085CDD8EA60}"/>
          </ac:picMkLst>
        </pc:picChg>
        <pc:picChg chg="del">
          <ac:chgData name="Yoel Kortick" userId="167978f5-7f40-4909-85d5-d4149554ad4e" providerId="ADAL" clId="{629201AC-4D67-4C35-8C0B-D4BB429633D2}" dt="2025-06-06T05:12:01.293" v="580" actId="478"/>
          <ac:picMkLst>
            <pc:docMk/>
            <pc:sldMk cId="4070780637" sldId="2147480485"/>
            <ac:picMk id="9" creationId="{A1977BC9-BD23-FD55-B5AC-F80A29C7DE6D}"/>
          </ac:picMkLst>
        </pc:picChg>
        <pc:cxnChg chg="mod">
          <ac:chgData name="Yoel Kortick" userId="167978f5-7f40-4909-85d5-d4149554ad4e" providerId="ADAL" clId="{629201AC-4D67-4C35-8C0B-D4BB429633D2}" dt="2025-06-06T05:13:21.512" v="647" actId="14100"/>
          <ac:cxnSpMkLst>
            <pc:docMk/>
            <pc:sldMk cId="4070780637" sldId="2147480485"/>
            <ac:cxnSpMk id="14" creationId="{4B6BF2EC-DE0B-739B-7861-6B2CAE6E1FA0}"/>
          </ac:cxnSpMkLst>
        </pc:cxnChg>
      </pc:sldChg>
      <pc:sldChg chg="addSp delSp modSp add mod">
        <pc:chgData name="Yoel Kortick" userId="167978f5-7f40-4909-85d5-d4149554ad4e" providerId="ADAL" clId="{629201AC-4D67-4C35-8C0B-D4BB429633D2}" dt="2025-06-06T05:15:02.305" v="674" actId="167"/>
        <pc:sldMkLst>
          <pc:docMk/>
          <pc:sldMk cId="1789270258" sldId="2147480486"/>
        </pc:sldMkLst>
        <pc:spChg chg="mod">
          <ac:chgData name="Yoel Kortick" userId="167978f5-7f40-4909-85d5-d4149554ad4e" providerId="ADAL" clId="{629201AC-4D67-4C35-8C0B-D4BB429633D2}" dt="2025-06-06T05:14:01.293" v="663" actId="14100"/>
          <ac:spMkLst>
            <pc:docMk/>
            <pc:sldMk cId="1789270258" sldId="2147480486"/>
            <ac:spMk id="6" creationId="{993B29D7-4837-0B2B-9C50-01F32B3FDBD5}"/>
          </ac:spMkLst>
        </pc:spChg>
        <pc:spChg chg="del">
          <ac:chgData name="Yoel Kortick" userId="167978f5-7f40-4909-85d5-d4149554ad4e" providerId="ADAL" clId="{629201AC-4D67-4C35-8C0B-D4BB429633D2}" dt="2025-06-06T05:14:08.709" v="665" actId="478"/>
          <ac:spMkLst>
            <pc:docMk/>
            <pc:sldMk cId="1789270258" sldId="2147480486"/>
            <ac:spMk id="10" creationId="{8397F0DD-B096-BC42-9EE6-65CEF78797B8}"/>
          </ac:spMkLst>
        </pc:spChg>
        <pc:spChg chg="del">
          <ac:chgData name="Yoel Kortick" userId="167978f5-7f40-4909-85d5-d4149554ad4e" providerId="ADAL" clId="{629201AC-4D67-4C35-8C0B-D4BB429633D2}" dt="2025-06-06T05:14:07.375" v="664" actId="478"/>
          <ac:spMkLst>
            <pc:docMk/>
            <pc:sldMk cId="1789270258" sldId="2147480486"/>
            <ac:spMk id="12" creationId="{18CDF317-D5F4-7195-D62A-DFDC4189B174}"/>
          </ac:spMkLst>
        </pc:spChg>
        <pc:picChg chg="del">
          <ac:chgData name="Yoel Kortick" userId="167978f5-7f40-4909-85d5-d4149554ad4e" providerId="ADAL" clId="{629201AC-4D67-4C35-8C0B-D4BB429633D2}" dt="2025-06-06T05:14:10.097" v="667" actId="478"/>
          <ac:picMkLst>
            <pc:docMk/>
            <pc:sldMk cId="1789270258" sldId="2147480486"/>
            <ac:picMk id="4" creationId="{F0A74A40-F1BC-6107-E39E-0F21487DE7F0}"/>
          </ac:picMkLst>
        </pc:picChg>
        <pc:picChg chg="add mod ord">
          <ac:chgData name="Yoel Kortick" userId="167978f5-7f40-4909-85d5-d4149554ad4e" providerId="ADAL" clId="{629201AC-4D67-4C35-8C0B-D4BB429633D2}" dt="2025-06-06T05:15:02.305" v="674" actId="167"/>
          <ac:picMkLst>
            <pc:docMk/>
            <pc:sldMk cId="1789270258" sldId="2147480486"/>
            <ac:picMk id="7" creationId="{FCE3E966-BD04-D669-AB6D-1D3CDDF6F329}"/>
          </ac:picMkLst>
        </pc:picChg>
        <pc:cxnChg chg="del">
          <ac:chgData name="Yoel Kortick" userId="167978f5-7f40-4909-85d5-d4149554ad4e" providerId="ADAL" clId="{629201AC-4D67-4C35-8C0B-D4BB429633D2}" dt="2025-06-06T05:14:09.496" v="666" actId="478"/>
          <ac:cxnSpMkLst>
            <pc:docMk/>
            <pc:sldMk cId="1789270258" sldId="2147480486"/>
            <ac:cxnSpMk id="14" creationId="{AACCA954-9679-A13B-C7FC-A20A84A0C076}"/>
          </ac:cxnSpMkLst>
        </pc:cxnChg>
      </pc:sldChg>
      <pc:sldChg chg="addSp delSp modSp add mod">
        <pc:chgData name="Yoel Kortick" userId="167978f5-7f40-4909-85d5-d4149554ad4e" providerId="ADAL" clId="{629201AC-4D67-4C35-8C0B-D4BB429633D2}" dt="2025-06-06T05:18:46.326" v="797" actId="208"/>
        <pc:sldMkLst>
          <pc:docMk/>
          <pc:sldMk cId="1257767814" sldId="2147480487"/>
        </pc:sldMkLst>
        <pc:spChg chg="mod">
          <ac:chgData name="Yoel Kortick" userId="167978f5-7f40-4909-85d5-d4149554ad4e" providerId="ADAL" clId="{629201AC-4D67-4C35-8C0B-D4BB429633D2}" dt="2025-06-06T05:16:27.953" v="781" actId="14100"/>
          <ac:spMkLst>
            <pc:docMk/>
            <pc:sldMk cId="1257767814" sldId="2147480487"/>
            <ac:spMk id="6" creationId="{A7E5B1C0-0309-A39D-03D2-676EF65D4F8B}"/>
          </ac:spMkLst>
        </pc:spChg>
        <pc:spChg chg="add mod">
          <ac:chgData name="Yoel Kortick" userId="167978f5-7f40-4909-85d5-d4149554ad4e" providerId="ADAL" clId="{629201AC-4D67-4C35-8C0B-D4BB429633D2}" dt="2025-06-06T05:18:43.766" v="796" actId="14100"/>
          <ac:spMkLst>
            <pc:docMk/>
            <pc:sldMk cId="1257767814" sldId="2147480487"/>
            <ac:spMk id="8" creationId="{4AA5B85C-3442-BDE3-603B-0BFDA744A68E}"/>
          </ac:spMkLst>
        </pc:spChg>
        <pc:picChg chg="add del mod ord">
          <ac:chgData name="Yoel Kortick" userId="167978f5-7f40-4909-85d5-d4149554ad4e" providerId="ADAL" clId="{629201AC-4D67-4C35-8C0B-D4BB429633D2}" dt="2025-06-06T05:18:22.884" v="790" actId="478"/>
          <ac:picMkLst>
            <pc:docMk/>
            <pc:sldMk cId="1257767814" sldId="2147480487"/>
            <ac:picMk id="4" creationId="{140596BB-8370-5B3A-A68F-05CA2574461F}"/>
          </ac:picMkLst>
        </pc:picChg>
        <pc:picChg chg="del">
          <ac:chgData name="Yoel Kortick" userId="167978f5-7f40-4909-85d5-d4149554ad4e" providerId="ADAL" clId="{629201AC-4D67-4C35-8C0B-D4BB429633D2}" dt="2025-06-06T05:16:29.374" v="782" actId="478"/>
          <ac:picMkLst>
            <pc:docMk/>
            <pc:sldMk cId="1257767814" sldId="2147480487"/>
            <ac:picMk id="7" creationId="{3FB3B770-942A-E49C-D96C-79C970AF5379}"/>
          </ac:picMkLst>
        </pc:picChg>
        <pc:picChg chg="add mod ord">
          <ac:chgData name="Yoel Kortick" userId="167978f5-7f40-4909-85d5-d4149554ad4e" providerId="ADAL" clId="{629201AC-4D67-4C35-8C0B-D4BB429633D2}" dt="2025-06-06T05:18:46.326" v="797" actId="208"/>
          <ac:picMkLst>
            <pc:docMk/>
            <pc:sldMk cId="1257767814" sldId="2147480487"/>
            <ac:picMk id="10" creationId="{BE61B8C2-1514-7795-0891-AE7AE0E7D31C}"/>
          </ac:picMkLst>
        </pc:picChg>
      </pc:sldChg>
      <pc:sldChg chg="addSp delSp modSp add mod">
        <pc:chgData name="Yoel Kortick" userId="167978f5-7f40-4909-85d5-d4149554ad4e" providerId="ADAL" clId="{629201AC-4D67-4C35-8C0B-D4BB429633D2}" dt="2025-06-06T05:20:05.626" v="819" actId="14100"/>
        <pc:sldMkLst>
          <pc:docMk/>
          <pc:sldMk cId="3150520642" sldId="2147480488"/>
        </pc:sldMkLst>
        <pc:spChg chg="mod">
          <ac:chgData name="Yoel Kortick" userId="167978f5-7f40-4909-85d5-d4149554ad4e" providerId="ADAL" clId="{629201AC-4D67-4C35-8C0B-D4BB429633D2}" dt="2025-06-06T05:19:11.420" v="802" actId="14100"/>
          <ac:spMkLst>
            <pc:docMk/>
            <pc:sldMk cId="3150520642" sldId="2147480488"/>
            <ac:spMk id="6" creationId="{8C673FB0-70E0-A4BA-6A92-D703F3119986}"/>
          </ac:spMkLst>
        </pc:spChg>
        <pc:spChg chg="mod">
          <ac:chgData name="Yoel Kortick" userId="167978f5-7f40-4909-85d5-d4149554ad4e" providerId="ADAL" clId="{629201AC-4D67-4C35-8C0B-D4BB429633D2}" dt="2025-06-06T05:20:05.626" v="819" actId="14100"/>
          <ac:spMkLst>
            <pc:docMk/>
            <pc:sldMk cId="3150520642" sldId="2147480488"/>
            <ac:spMk id="8" creationId="{CDBB3DD5-7883-EF58-ABFA-88E4D65F7B4C}"/>
          </ac:spMkLst>
        </pc:spChg>
        <pc:picChg chg="add mod ord">
          <ac:chgData name="Yoel Kortick" userId="167978f5-7f40-4909-85d5-d4149554ad4e" providerId="ADAL" clId="{629201AC-4D67-4C35-8C0B-D4BB429633D2}" dt="2025-06-06T05:19:56.202" v="817" actId="167"/>
          <ac:picMkLst>
            <pc:docMk/>
            <pc:sldMk cId="3150520642" sldId="2147480488"/>
            <ac:picMk id="4" creationId="{47175506-122A-58C2-8AFE-6DE39A51600D}"/>
          </ac:picMkLst>
        </pc:picChg>
        <pc:picChg chg="del">
          <ac:chgData name="Yoel Kortick" userId="167978f5-7f40-4909-85d5-d4149554ad4e" providerId="ADAL" clId="{629201AC-4D67-4C35-8C0B-D4BB429633D2}" dt="2025-06-06T05:19:34.902" v="803" actId="478"/>
          <ac:picMkLst>
            <pc:docMk/>
            <pc:sldMk cId="3150520642" sldId="2147480488"/>
            <ac:picMk id="10" creationId="{99D2B558-3955-663C-ED7B-72D58C51603C}"/>
          </ac:picMkLst>
        </pc:picChg>
      </pc:sldChg>
      <pc:sldChg chg="delSp modSp add mod">
        <pc:chgData name="Yoel Kortick" userId="167978f5-7f40-4909-85d5-d4149554ad4e" providerId="ADAL" clId="{629201AC-4D67-4C35-8C0B-D4BB429633D2}" dt="2025-06-06T05:21:58.535" v="838" actId="14100"/>
        <pc:sldMkLst>
          <pc:docMk/>
          <pc:sldMk cId="287686612" sldId="2147480489"/>
        </pc:sldMkLst>
        <pc:spChg chg="mod">
          <ac:chgData name="Yoel Kortick" userId="167978f5-7f40-4909-85d5-d4149554ad4e" providerId="ADAL" clId="{629201AC-4D67-4C35-8C0B-D4BB429633D2}" dt="2025-06-06T05:21:43.222" v="834" actId="1076"/>
          <ac:spMkLst>
            <pc:docMk/>
            <pc:sldMk cId="287686612" sldId="2147480489"/>
            <ac:spMk id="6" creationId="{11168FEC-BCB2-08F4-259F-7AFE744B8F88}"/>
          </ac:spMkLst>
        </pc:spChg>
        <pc:spChg chg="mod">
          <ac:chgData name="Yoel Kortick" userId="167978f5-7f40-4909-85d5-d4149554ad4e" providerId="ADAL" clId="{629201AC-4D67-4C35-8C0B-D4BB429633D2}" dt="2025-06-06T05:21:58.535" v="838" actId="14100"/>
          <ac:spMkLst>
            <pc:docMk/>
            <pc:sldMk cId="287686612" sldId="2147480489"/>
            <ac:spMk id="10" creationId="{527C753F-076E-09DA-2885-5BBA287F544B}"/>
          </ac:spMkLst>
        </pc:spChg>
        <pc:spChg chg="del">
          <ac:chgData name="Yoel Kortick" userId="167978f5-7f40-4909-85d5-d4149554ad4e" providerId="ADAL" clId="{629201AC-4D67-4C35-8C0B-D4BB429633D2}" dt="2025-06-06T05:21:48.924" v="835" actId="478"/>
          <ac:spMkLst>
            <pc:docMk/>
            <pc:sldMk cId="287686612" sldId="2147480489"/>
            <ac:spMk id="12" creationId="{A6B5CDDC-F73E-5B20-7AF5-DC320D7B474B}"/>
          </ac:spMkLst>
        </pc:spChg>
        <pc:cxnChg chg="del">
          <ac:chgData name="Yoel Kortick" userId="167978f5-7f40-4909-85d5-d4149554ad4e" providerId="ADAL" clId="{629201AC-4D67-4C35-8C0B-D4BB429633D2}" dt="2025-06-06T05:21:51.648" v="836" actId="478"/>
          <ac:cxnSpMkLst>
            <pc:docMk/>
            <pc:sldMk cId="287686612" sldId="2147480489"/>
            <ac:cxnSpMk id="14" creationId="{70FAA7FB-DDAB-5895-7B3E-D3E242B6AC40}"/>
          </ac:cxnSpMkLst>
        </pc:cxnChg>
      </pc:sldChg>
      <pc:sldChg chg="modSp add mod">
        <pc:chgData name="Yoel Kortick" userId="167978f5-7f40-4909-85d5-d4149554ad4e" providerId="ADAL" clId="{629201AC-4D67-4C35-8C0B-D4BB429633D2}" dt="2025-06-06T05:46:46.543" v="864" actId="6549"/>
        <pc:sldMkLst>
          <pc:docMk/>
          <pc:sldMk cId="3317467952" sldId="2147480490"/>
        </pc:sldMkLst>
        <pc:spChg chg="mod">
          <ac:chgData name="Yoel Kortick" userId="167978f5-7f40-4909-85d5-d4149554ad4e" providerId="ADAL" clId="{629201AC-4D67-4C35-8C0B-D4BB429633D2}" dt="2025-06-06T05:46:46.543" v="864" actId="6549"/>
          <ac:spMkLst>
            <pc:docMk/>
            <pc:sldMk cId="3317467952" sldId="2147480490"/>
            <ac:spMk id="6" creationId="{0F25110A-0E47-F024-1C03-D63DDFBE6671}"/>
          </ac:spMkLst>
        </pc:spChg>
      </pc:sldChg>
      <pc:sldChg chg="addSp modSp add mod">
        <pc:chgData name="Yoel Kortick" userId="167978f5-7f40-4909-85d5-d4149554ad4e" providerId="ADAL" clId="{629201AC-4D67-4C35-8C0B-D4BB429633D2}" dt="2025-06-06T06:04:36.672" v="1432" actId="1035"/>
        <pc:sldMkLst>
          <pc:docMk/>
          <pc:sldMk cId="3329750662" sldId="2147480491"/>
        </pc:sldMkLst>
        <pc:spChg chg="add mod">
          <ac:chgData name="Yoel Kortick" userId="167978f5-7f40-4909-85d5-d4149554ad4e" providerId="ADAL" clId="{629201AC-4D67-4C35-8C0B-D4BB429633D2}" dt="2025-06-06T06:04:27.435" v="1383" actId="1036"/>
          <ac:spMkLst>
            <pc:docMk/>
            <pc:sldMk cId="3329750662" sldId="2147480491"/>
            <ac:spMk id="3" creationId="{50F4FFCF-6B28-13A3-53DF-971B4E6485A8}"/>
          </ac:spMkLst>
        </pc:spChg>
        <pc:spChg chg="add mod">
          <ac:chgData name="Yoel Kortick" userId="167978f5-7f40-4909-85d5-d4149554ad4e" providerId="ADAL" clId="{629201AC-4D67-4C35-8C0B-D4BB429633D2}" dt="2025-06-06T06:04:36.672" v="1432" actId="1035"/>
          <ac:spMkLst>
            <pc:docMk/>
            <pc:sldMk cId="3329750662" sldId="2147480491"/>
            <ac:spMk id="4" creationId="{2FFD4144-58F6-1199-E803-24B356F01FFF}"/>
          </ac:spMkLst>
        </pc:spChg>
        <pc:spChg chg="mod">
          <ac:chgData name="Yoel Kortick" userId="167978f5-7f40-4909-85d5-d4149554ad4e" providerId="ADAL" clId="{629201AC-4D67-4C35-8C0B-D4BB429633D2}" dt="2025-06-06T06:04:10.370" v="1345" actId="27636"/>
          <ac:spMkLst>
            <pc:docMk/>
            <pc:sldMk cId="3329750662" sldId="2147480491"/>
            <ac:spMk id="6" creationId="{A8D15E3E-1914-9208-B1CE-905A022BD5C0}"/>
          </ac:spMkLst>
        </pc:spChg>
        <pc:spChg chg="mod">
          <ac:chgData name="Yoel Kortick" userId="167978f5-7f40-4909-85d5-d4149554ad4e" providerId="ADAL" clId="{629201AC-4D67-4C35-8C0B-D4BB429633D2}" dt="2025-06-06T06:04:20.363" v="1351" actId="1036"/>
          <ac:spMkLst>
            <pc:docMk/>
            <pc:sldMk cId="3329750662" sldId="2147480491"/>
            <ac:spMk id="10" creationId="{7924C0A3-2BC5-BFC9-F4EA-44FAD313622E}"/>
          </ac:spMkLst>
        </pc:spChg>
      </pc:sldChg>
      <pc:sldChg chg="addSp delSp modSp add mod">
        <pc:chgData name="Yoel Kortick" userId="167978f5-7f40-4909-85d5-d4149554ad4e" providerId="ADAL" clId="{629201AC-4D67-4C35-8C0B-D4BB429633D2}" dt="2025-06-06T06:06:00.788" v="1458" actId="1035"/>
        <pc:sldMkLst>
          <pc:docMk/>
          <pc:sldMk cId="1626002195" sldId="2147480492"/>
        </pc:sldMkLst>
        <pc:spChg chg="del">
          <ac:chgData name="Yoel Kortick" userId="167978f5-7f40-4909-85d5-d4149554ad4e" providerId="ADAL" clId="{629201AC-4D67-4C35-8C0B-D4BB429633D2}" dt="2025-06-06T06:05:44.607" v="1443" actId="478"/>
          <ac:spMkLst>
            <pc:docMk/>
            <pc:sldMk cId="1626002195" sldId="2147480492"/>
            <ac:spMk id="3" creationId="{2F7C9E40-AE73-6412-A486-6EAB7BC0DBE6}"/>
          </ac:spMkLst>
        </pc:spChg>
        <pc:spChg chg="del">
          <ac:chgData name="Yoel Kortick" userId="167978f5-7f40-4909-85d5-d4149554ad4e" providerId="ADAL" clId="{629201AC-4D67-4C35-8C0B-D4BB429633D2}" dt="2025-06-06T06:05:46.534" v="1444" actId="478"/>
          <ac:spMkLst>
            <pc:docMk/>
            <pc:sldMk cId="1626002195" sldId="2147480492"/>
            <ac:spMk id="4" creationId="{1BC34DB5-B055-FD52-558C-09F16B3AF077}"/>
          </ac:spMkLst>
        </pc:spChg>
        <pc:spChg chg="mod">
          <ac:chgData name="Yoel Kortick" userId="167978f5-7f40-4909-85d5-d4149554ad4e" providerId="ADAL" clId="{629201AC-4D67-4C35-8C0B-D4BB429633D2}" dt="2025-06-06T06:04:54.674" v="1436"/>
          <ac:spMkLst>
            <pc:docMk/>
            <pc:sldMk cId="1626002195" sldId="2147480492"/>
            <ac:spMk id="6" creationId="{702E6B28-0F56-6730-268C-9B81F4E3A61F}"/>
          </ac:spMkLst>
        </pc:spChg>
        <pc:spChg chg="mod">
          <ac:chgData name="Yoel Kortick" userId="167978f5-7f40-4909-85d5-d4149554ad4e" providerId="ADAL" clId="{629201AC-4D67-4C35-8C0B-D4BB429633D2}" dt="2025-06-06T06:05:39.021" v="1442" actId="14100"/>
          <ac:spMkLst>
            <pc:docMk/>
            <pc:sldMk cId="1626002195" sldId="2147480492"/>
            <ac:spMk id="10" creationId="{314E3490-CDAB-4F70-C5B1-F223AEFE2682}"/>
          </ac:spMkLst>
        </pc:spChg>
        <pc:picChg chg="add mod ord">
          <ac:chgData name="Yoel Kortick" userId="167978f5-7f40-4909-85d5-d4149554ad4e" providerId="ADAL" clId="{629201AC-4D67-4C35-8C0B-D4BB429633D2}" dt="2025-06-06T06:06:00.788" v="1458" actId="1035"/>
          <ac:picMkLst>
            <pc:docMk/>
            <pc:sldMk cId="1626002195" sldId="2147480492"/>
            <ac:picMk id="8" creationId="{1C226594-D23D-3197-4562-438A76B47AE7}"/>
          </ac:picMkLst>
        </pc:picChg>
        <pc:picChg chg="del">
          <ac:chgData name="Yoel Kortick" userId="167978f5-7f40-4909-85d5-d4149554ad4e" providerId="ADAL" clId="{629201AC-4D67-4C35-8C0B-D4BB429633D2}" dt="2025-06-06T06:05:22.019" v="1437" actId="478"/>
          <ac:picMkLst>
            <pc:docMk/>
            <pc:sldMk cId="1626002195" sldId="2147480492"/>
            <ac:picMk id="9" creationId="{C7BFD9E5-3D2B-3093-0792-F4B007F37F9A}"/>
          </ac:picMkLst>
        </pc:picChg>
        <pc:cxnChg chg="add mod">
          <ac:chgData name="Yoel Kortick" userId="167978f5-7f40-4909-85d5-d4149554ad4e" providerId="ADAL" clId="{629201AC-4D67-4C35-8C0B-D4BB429633D2}" dt="2025-06-06T06:06:00.788" v="1458" actId="1035"/>
          <ac:cxnSpMkLst>
            <pc:docMk/>
            <pc:sldMk cId="1626002195" sldId="2147480492"/>
            <ac:cxnSpMk id="12" creationId="{30B01465-B102-793D-596C-2A0AC681FD86}"/>
          </ac:cxnSpMkLst>
        </pc:cxnChg>
      </pc:sldChg>
      <pc:sldChg chg="addSp delSp modSp add mod">
        <pc:chgData name="Yoel Kortick" userId="167978f5-7f40-4909-85d5-d4149554ad4e" providerId="ADAL" clId="{629201AC-4D67-4C35-8C0B-D4BB429633D2}" dt="2025-06-06T08:41:25.728" v="1662" actId="1035"/>
        <pc:sldMkLst>
          <pc:docMk/>
          <pc:sldMk cId="2584662765" sldId="2147480493"/>
        </pc:sldMkLst>
        <pc:spChg chg="mod">
          <ac:chgData name="Yoel Kortick" userId="167978f5-7f40-4909-85d5-d4149554ad4e" providerId="ADAL" clId="{629201AC-4D67-4C35-8C0B-D4BB429633D2}" dt="2025-06-06T08:40:46.015" v="1649" actId="1582"/>
          <ac:spMkLst>
            <pc:docMk/>
            <pc:sldMk cId="2584662765" sldId="2147480493"/>
            <ac:spMk id="3" creationId="{800FE91B-0C2F-3A27-C39F-231BBB6EADBC}"/>
          </ac:spMkLst>
        </pc:spChg>
        <pc:spChg chg="mod">
          <ac:chgData name="Yoel Kortick" userId="167978f5-7f40-4909-85d5-d4149554ad4e" providerId="ADAL" clId="{629201AC-4D67-4C35-8C0B-D4BB429633D2}" dt="2025-06-06T08:39:47.242" v="1632" actId="27636"/>
          <ac:spMkLst>
            <pc:docMk/>
            <pc:sldMk cId="2584662765" sldId="2147480493"/>
            <ac:spMk id="6" creationId="{52F00493-28E2-BA7B-5DFD-AE6C7A4B2804}"/>
          </ac:spMkLst>
        </pc:spChg>
        <pc:spChg chg="add mod">
          <ac:chgData name="Yoel Kortick" userId="167978f5-7f40-4909-85d5-d4149554ad4e" providerId="ADAL" clId="{629201AC-4D67-4C35-8C0B-D4BB429633D2}" dt="2025-06-06T08:41:25.728" v="1662" actId="1035"/>
          <ac:spMkLst>
            <pc:docMk/>
            <pc:sldMk cId="2584662765" sldId="2147480493"/>
            <ac:spMk id="8" creationId="{4582A082-5000-9267-CCDF-5E2E7D161AC0}"/>
          </ac:spMkLst>
        </pc:spChg>
        <pc:spChg chg="del">
          <ac:chgData name="Yoel Kortick" userId="167978f5-7f40-4909-85d5-d4149554ad4e" providerId="ADAL" clId="{629201AC-4D67-4C35-8C0B-D4BB429633D2}" dt="2025-06-06T08:39:58.805" v="1634" actId="478"/>
          <ac:spMkLst>
            <pc:docMk/>
            <pc:sldMk cId="2584662765" sldId="2147480493"/>
            <ac:spMk id="10" creationId="{53131E64-F24F-FF80-0D7F-6258C5B3B3DC}"/>
          </ac:spMkLst>
        </pc:spChg>
        <pc:picChg chg="add mod ord">
          <ac:chgData name="Yoel Kortick" userId="167978f5-7f40-4909-85d5-d4149554ad4e" providerId="ADAL" clId="{629201AC-4D67-4C35-8C0B-D4BB429633D2}" dt="2025-06-06T08:40:48.492" v="1650" actId="208"/>
          <ac:picMkLst>
            <pc:docMk/>
            <pc:sldMk cId="2584662765" sldId="2147480493"/>
            <ac:picMk id="7" creationId="{D93C3DDC-E27A-1E82-3C42-F0479B0EBF24}"/>
          </ac:picMkLst>
        </pc:picChg>
        <pc:picChg chg="del">
          <ac:chgData name="Yoel Kortick" userId="167978f5-7f40-4909-85d5-d4149554ad4e" providerId="ADAL" clId="{629201AC-4D67-4C35-8C0B-D4BB429633D2}" dt="2025-06-06T08:40:18.084" v="1635" actId="478"/>
          <ac:picMkLst>
            <pc:docMk/>
            <pc:sldMk cId="2584662765" sldId="2147480493"/>
            <ac:picMk id="15" creationId="{3C3C269F-2831-6F22-7B79-82534EA21934}"/>
          </ac:picMkLst>
        </pc:picChg>
        <pc:cxnChg chg="del">
          <ac:chgData name="Yoel Kortick" userId="167978f5-7f40-4909-85d5-d4149554ad4e" providerId="ADAL" clId="{629201AC-4D67-4C35-8C0B-D4BB429633D2}" dt="2025-06-06T08:39:57.040" v="1633" actId="478"/>
          <ac:cxnSpMkLst>
            <pc:docMk/>
            <pc:sldMk cId="2584662765" sldId="2147480493"/>
            <ac:cxnSpMk id="11" creationId="{668707E4-5AC6-ED73-8523-C98F0149B3B0}"/>
          </ac:cxnSpMkLst>
        </pc:cxnChg>
      </pc:sldChg>
      <pc:sldChg chg="addSp delSp modSp add mod">
        <pc:chgData name="Yoel Kortick" userId="167978f5-7f40-4909-85d5-d4149554ad4e" providerId="ADAL" clId="{629201AC-4D67-4C35-8C0B-D4BB429633D2}" dt="2025-06-06T08:59:39.161" v="2245" actId="20577"/>
        <pc:sldMkLst>
          <pc:docMk/>
          <pc:sldMk cId="3857842894" sldId="2147480494"/>
        </pc:sldMkLst>
        <pc:spChg chg="mod">
          <ac:chgData name="Yoel Kortick" userId="167978f5-7f40-4909-85d5-d4149554ad4e" providerId="ADAL" clId="{629201AC-4D67-4C35-8C0B-D4BB429633D2}" dt="2025-06-06T08:45:34.156" v="1686" actId="14100"/>
          <ac:spMkLst>
            <pc:docMk/>
            <pc:sldMk cId="3857842894" sldId="2147480494"/>
            <ac:spMk id="3" creationId="{4873A2AA-3FED-6063-6347-984663E4756E}"/>
          </ac:spMkLst>
        </pc:spChg>
        <pc:spChg chg="mod">
          <ac:chgData name="Yoel Kortick" userId="167978f5-7f40-4909-85d5-d4149554ad4e" providerId="ADAL" clId="{629201AC-4D67-4C35-8C0B-D4BB429633D2}" dt="2025-06-06T08:45:56.752" v="1716" actId="27636"/>
          <ac:spMkLst>
            <pc:docMk/>
            <pc:sldMk cId="3857842894" sldId="2147480494"/>
            <ac:spMk id="6" creationId="{14358579-902C-8427-6BBA-EB8E9028859F}"/>
          </ac:spMkLst>
        </pc:spChg>
        <pc:spChg chg="del">
          <ac:chgData name="Yoel Kortick" userId="167978f5-7f40-4909-85d5-d4149554ad4e" providerId="ADAL" clId="{629201AC-4D67-4C35-8C0B-D4BB429633D2}" dt="2025-06-06T08:45:59.878" v="1717" actId="478"/>
          <ac:spMkLst>
            <pc:docMk/>
            <pc:sldMk cId="3857842894" sldId="2147480494"/>
            <ac:spMk id="8" creationId="{114C971B-159A-72ED-4FB2-82FAA2DD0322}"/>
          </ac:spMkLst>
        </pc:spChg>
        <pc:spChg chg="add mod">
          <ac:chgData name="Yoel Kortick" userId="167978f5-7f40-4909-85d5-d4149554ad4e" providerId="ADAL" clId="{629201AC-4D67-4C35-8C0B-D4BB429633D2}" dt="2025-06-06T08:45:44.198" v="1701" actId="1036"/>
          <ac:spMkLst>
            <pc:docMk/>
            <pc:sldMk cId="3857842894" sldId="2147480494"/>
            <ac:spMk id="10" creationId="{57E01ED5-C29D-F6B4-6095-68AC780AE989}"/>
          </ac:spMkLst>
        </pc:spChg>
        <pc:spChg chg="add mod">
          <ac:chgData name="Yoel Kortick" userId="167978f5-7f40-4909-85d5-d4149554ad4e" providerId="ADAL" clId="{629201AC-4D67-4C35-8C0B-D4BB429633D2}" dt="2025-06-06T08:45:52.808" v="1714" actId="1038"/>
          <ac:spMkLst>
            <pc:docMk/>
            <pc:sldMk cId="3857842894" sldId="2147480494"/>
            <ac:spMk id="11" creationId="{F37A5324-F78C-C714-8997-0FD09C9684BF}"/>
          </ac:spMkLst>
        </pc:spChg>
        <pc:spChg chg="add mod">
          <ac:chgData name="Yoel Kortick" userId="167978f5-7f40-4909-85d5-d4149554ad4e" providerId="ADAL" clId="{629201AC-4D67-4C35-8C0B-D4BB429633D2}" dt="2025-06-06T08:59:39.161" v="2245" actId="20577"/>
          <ac:spMkLst>
            <pc:docMk/>
            <pc:sldMk cId="3857842894" sldId="2147480494"/>
            <ac:spMk id="12" creationId="{42D262FC-213B-65CC-01B8-E076A2C813DE}"/>
          </ac:spMkLst>
        </pc:spChg>
        <pc:picChg chg="del">
          <ac:chgData name="Yoel Kortick" userId="167978f5-7f40-4909-85d5-d4149554ad4e" providerId="ADAL" clId="{629201AC-4D67-4C35-8C0B-D4BB429633D2}" dt="2025-06-06T08:44:42.881" v="1673" actId="478"/>
          <ac:picMkLst>
            <pc:docMk/>
            <pc:sldMk cId="3857842894" sldId="2147480494"/>
            <ac:picMk id="7" creationId="{B776E996-ECEF-1172-18AB-15F4738754B9}"/>
          </ac:picMkLst>
        </pc:picChg>
        <pc:picChg chg="add mod ord">
          <ac:chgData name="Yoel Kortick" userId="167978f5-7f40-4909-85d5-d4149554ad4e" providerId="ADAL" clId="{629201AC-4D67-4C35-8C0B-D4BB429633D2}" dt="2025-06-06T08:46:46.849" v="1811" actId="208"/>
          <ac:picMkLst>
            <pc:docMk/>
            <pc:sldMk cId="3857842894" sldId="2147480494"/>
            <ac:picMk id="9" creationId="{557D613E-DBA6-0E57-4616-F98B4CDD648F}"/>
          </ac:picMkLst>
        </pc:picChg>
      </pc:sldChg>
      <pc:sldChg chg="addSp delSp modSp add mod">
        <pc:chgData name="Yoel Kortick" userId="167978f5-7f40-4909-85d5-d4149554ad4e" providerId="ADAL" clId="{629201AC-4D67-4C35-8C0B-D4BB429633D2}" dt="2025-06-06T08:49:38.772" v="1927" actId="208"/>
        <pc:sldMkLst>
          <pc:docMk/>
          <pc:sldMk cId="801642382" sldId="2147480495"/>
        </pc:sldMkLst>
        <pc:spChg chg="mod">
          <ac:chgData name="Yoel Kortick" userId="167978f5-7f40-4909-85d5-d4149554ad4e" providerId="ADAL" clId="{629201AC-4D67-4C35-8C0B-D4BB429633D2}" dt="2025-06-06T08:49:35.700" v="1926" actId="1035"/>
          <ac:spMkLst>
            <pc:docMk/>
            <pc:sldMk cId="801642382" sldId="2147480495"/>
            <ac:spMk id="3" creationId="{9B6EB59A-273A-D772-7FDD-BF5C1C611188}"/>
          </ac:spMkLst>
        </pc:spChg>
        <pc:spChg chg="mod">
          <ac:chgData name="Yoel Kortick" userId="167978f5-7f40-4909-85d5-d4149554ad4e" providerId="ADAL" clId="{629201AC-4D67-4C35-8C0B-D4BB429633D2}" dt="2025-06-06T08:48:19.486" v="1886" actId="14100"/>
          <ac:spMkLst>
            <pc:docMk/>
            <pc:sldMk cId="801642382" sldId="2147480495"/>
            <ac:spMk id="6" creationId="{686949A6-A328-349D-6F05-0FD4226F4004}"/>
          </ac:spMkLst>
        </pc:spChg>
        <pc:spChg chg="del">
          <ac:chgData name="Yoel Kortick" userId="167978f5-7f40-4909-85d5-d4149554ad4e" providerId="ADAL" clId="{629201AC-4D67-4C35-8C0B-D4BB429633D2}" dt="2025-06-06T08:49:29.835" v="1922" actId="478"/>
          <ac:spMkLst>
            <pc:docMk/>
            <pc:sldMk cId="801642382" sldId="2147480495"/>
            <ac:spMk id="10" creationId="{314C2B8A-6CD0-9298-BB73-B5793635629E}"/>
          </ac:spMkLst>
        </pc:spChg>
        <pc:spChg chg="del">
          <ac:chgData name="Yoel Kortick" userId="167978f5-7f40-4909-85d5-d4149554ad4e" providerId="ADAL" clId="{629201AC-4D67-4C35-8C0B-D4BB429633D2}" dt="2025-06-06T08:49:30.862" v="1923" actId="478"/>
          <ac:spMkLst>
            <pc:docMk/>
            <pc:sldMk cId="801642382" sldId="2147480495"/>
            <ac:spMk id="11" creationId="{C964652E-67E1-CCFC-6E5D-27899B9623D2}"/>
          </ac:spMkLst>
        </pc:spChg>
        <pc:spChg chg="mod ord">
          <ac:chgData name="Yoel Kortick" userId="167978f5-7f40-4909-85d5-d4149554ad4e" providerId="ADAL" clId="{629201AC-4D67-4C35-8C0B-D4BB429633D2}" dt="2025-06-06T08:49:17.437" v="1919" actId="1076"/>
          <ac:spMkLst>
            <pc:docMk/>
            <pc:sldMk cId="801642382" sldId="2147480495"/>
            <ac:spMk id="12" creationId="{FA813A68-EC9B-24F0-4628-6300AF3C83BE}"/>
          </ac:spMkLst>
        </pc:spChg>
        <pc:picChg chg="add mod ord">
          <ac:chgData name="Yoel Kortick" userId="167978f5-7f40-4909-85d5-d4149554ad4e" providerId="ADAL" clId="{629201AC-4D67-4C35-8C0B-D4BB429633D2}" dt="2025-06-06T08:49:38.772" v="1927" actId="208"/>
          <ac:picMkLst>
            <pc:docMk/>
            <pc:sldMk cId="801642382" sldId="2147480495"/>
            <ac:picMk id="7" creationId="{9128A4FF-3E7D-5F1B-BCF1-43FFB545367E}"/>
          </ac:picMkLst>
        </pc:picChg>
        <pc:picChg chg="del">
          <ac:chgData name="Yoel Kortick" userId="167978f5-7f40-4909-85d5-d4149554ad4e" providerId="ADAL" clId="{629201AC-4D67-4C35-8C0B-D4BB429633D2}" dt="2025-06-06T08:48:21.241" v="1887" actId="478"/>
          <ac:picMkLst>
            <pc:docMk/>
            <pc:sldMk cId="801642382" sldId="2147480495"/>
            <ac:picMk id="9" creationId="{0E92B279-860B-BB69-BA2D-7F240ADC3D24}"/>
          </ac:picMkLst>
        </pc:picChg>
        <pc:cxnChg chg="add">
          <ac:chgData name="Yoel Kortick" userId="167978f5-7f40-4909-85d5-d4149554ad4e" providerId="ADAL" clId="{629201AC-4D67-4C35-8C0B-D4BB429633D2}" dt="2025-06-06T08:49:23.877" v="1920" actId="11529"/>
          <ac:cxnSpMkLst>
            <pc:docMk/>
            <pc:sldMk cId="801642382" sldId="2147480495"/>
            <ac:cxnSpMk id="13" creationId="{067FA245-30F4-AD7A-0F5E-23BAA79A3D60}"/>
          </ac:cxnSpMkLst>
        </pc:cxnChg>
      </pc:sldChg>
      <pc:sldChg chg="addSp delSp modSp add mod">
        <pc:chgData name="Yoel Kortick" userId="167978f5-7f40-4909-85d5-d4149554ad4e" providerId="ADAL" clId="{629201AC-4D67-4C35-8C0B-D4BB429633D2}" dt="2025-06-06T08:52:06.034" v="2001" actId="208"/>
        <pc:sldMkLst>
          <pc:docMk/>
          <pc:sldMk cId="1069306657" sldId="2147480496"/>
        </pc:sldMkLst>
        <pc:spChg chg="del">
          <ac:chgData name="Yoel Kortick" userId="167978f5-7f40-4909-85d5-d4149554ad4e" providerId="ADAL" clId="{629201AC-4D67-4C35-8C0B-D4BB429633D2}" dt="2025-06-06T08:50:23.744" v="1962" actId="478"/>
          <ac:spMkLst>
            <pc:docMk/>
            <pc:sldMk cId="1069306657" sldId="2147480496"/>
            <ac:spMk id="3" creationId="{95D0DCC2-17C4-DCEF-92AA-1D420C92A173}"/>
          </ac:spMkLst>
        </pc:spChg>
        <pc:spChg chg="mod">
          <ac:chgData name="Yoel Kortick" userId="167978f5-7f40-4909-85d5-d4149554ad4e" providerId="ADAL" clId="{629201AC-4D67-4C35-8C0B-D4BB429633D2}" dt="2025-06-06T08:50:12.598" v="1959" actId="14100"/>
          <ac:spMkLst>
            <pc:docMk/>
            <pc:sldMk cId="1069306657" sldId="2147480496"/>
            <ac:spMk id="6" creationId="{87D79822-4CF8-027B-3D07-EBF0201C4D3C}"/>
          </ac:spMkLst>
        </pc:spChg>
        <pc:spChg chg="del">
          <ac:chgData name="Yoel Kortick" userId="167978f5-7f40-4909-85d5-d4149554ad4e" providerId="ADAL" clId="{629201AC-4D67-4C35-8C0B-D4BB429633D2}" dt="2025-06-06T08:50:14.445" v="1960" actId="478"/>
          <ac:spMkLst>
            <pc:docMk/>
            <pc:sldMk cId="1069306657" sldId="2147480496"/>
            <ac:spMk id="12" creationId="{6EA30A4C-D868-E60C-1DA0-8F0071BE3C11}"/>
          </ac:spMkLst>
        </pc:spChg>
        <pc:picChg chg="del">
          <ac:chgData name="Yoel Kortick" userId="167978f5-7f40-4909-85d5-d4149554ad4e" providerId="ADAL" clId="{629201AC-4D67-4C35-8C0B-D4BB429633D2}" dt="2025-06-06T08:50:24.314" v="1963" actId="478"/>
          <ac:picMkLst>
            <pc:docMk/>
            <pc:sldMk cId="1069306657" sldId="2147480496"/>
            <ac:picMk id="7" creationId="{E8300131-DF37-BA03-32AF-7372F83CE1F5}"/>
          </ac:picMkLst>
        </pc:picChg>
        <pc:picChg chg="add mod ord">
          <ac:chgData name="Yoel Kortick" userId="167978f5-7f40-4909-85d5-d4149554ad4e" providerId="ADAL" clId="{629201AC-4D67-4C35-8C0B-D4BB429633D2}" dt="2025-06-06T08:52:06.034" v="2001" actId="208"/>
          <ac:picMkLst>
            <pc:docMk/>
            <pc:sldMk cId="1069306657" sldId="2147480496"/>
            <ac:picMk id="8" creationId="{8494A429-918E-8AB8-CD9E-0561462A7141}"/>
          </ac:picMkLst>
        </pc:picChg>
        <pc:cxnChg chg="del">
          <ac:chgData name="Yoel Kortick" userId="167978f5-7f40-4909-85d5-d4149554ad4e" providerId="ADAL" clId="{629201AC-4D67-4C35-8C0B-D4BB429633D2}" dt="2025-06-06T08:50:15.438" v="1961" actId="478"/>
          <ac:cxnSpMkLst>
            <pc:docMk/>
            <pc:sldMk cId="1069306657" sldId="2147480496"/>
            <ac:cxnSpMk id="13" creationId="{7FAD1197-8984-6FDC-D97D-968C7586460E}"/>
          </ac:cxnSpMkLst>
        </pc:cxnChg>
      </pc:sldChg>
      <pc:sldChg chg="addSp delSp modSp add mod">
        <pc:chgData name="Yoel Kortick" userId="167978f5-7f40-4909-85d5-d4149554ad4e" providerId="ADAL" clId="{629201AC-4D67-4C35-8C0B-D4BB429633D2}" dt="2025-06-06T08:52:58.901" v="2014" actId="11529"/>
        <pc:sldMkLst>
          <pc:docMk/>
          <pc:sldMk cId="1856386417" sldId="2147480497"/>
        </pc:sldMkLst>
        <pc:spChg chg="mod">
          <ac:chgData name="Yoel Kortick" userId="167978f5-7f40-4909-85d5-d4149554ad4e" providerId="ADAL" clId="{629201AC-4D67-4C35-8C0B-D4BB429633D2}" dt="2025-06-06T08:52:16.156" v="2006" actId="14100"/>
          <ac:spMkLst>
            <pc:docMk/>
            <pc:sldMk cId="1856386417" sldId="2147480497"/>
            <ac:spMk id="6" creationId="{760AC9B9-2709-FC99-6151-A567108D3160}"/>
          </ac:spMkLst>
        </pc:spChg>
        <pc:spChg chg="add">
          <ac:chgData name="Yoel Kortick" userId="167978f5-7f40-4909-85d5-d4149554ad4e" providerId="ADAL" clId="{629201AC-4D67-4C35-8C0B-D4BB429633D2}" dt="2025-06-06T08:52:54.102" v="2013" actId="11529"/>
          <ac:spMkLst>
            <pc:docMk/>
            <pc:sldMk cId="1856386417" sldId="2147480497"/>
            <ac:spMk id="7" creationId="{7FC2FB5D-3D28-1AD2-B8A8-441786900F75}"/>
          </ac:spMkLst>
        </pc:spChg>
        <pc:spChg chg="add">
          <ac:chgData name="Yoel Kortick" userId="167978f5-7f40-4909-85d5-d4149554ad4e" providerId="ADAL" clId="{629201AC-4D67-4C35-8C0B-D4BB429633D2}" dt="2025-06-06T08:52:58.901" v="2014" actId="11529"/>
          <ac:spMkLst>
            <pc:docMk/>
            <pc:sldMk cId="1856386417" sldId="2147480497"/>
            <ac:spMk id="9" creationId="{4E9A8F55-F25C-06FC-E207-EBE6DAB1F0D2}"/>
          </ac:spMkLst>
        </pc:spChg>
        <pc:picChg chg="add mod ord">
          <ac:chgData name="Yoel Kortick" userId="167978f5-7f40-4909-85d5-d4149554ad4e" providerId="ADAL" clId="{629201AC-4D67-4C35-8C0B-D4BB429633D2}" dt="2025-06-06T08:52:47.824" v="2012" actId="208"/>
          <ac:picMkLst>
            <pc:docMk/>
            <pc:sldMk cId="1856386417" sldId="2147480497"/>
            <ac:picMk id="4" creationId="{2343BA77-04DB-B9C2-E566-03271BA00ED1}"/>
          </ac:picMkLst>
        </pc:picChg>
        <pc:picChg chg="del">
          <ac:chgData name="Yoel Kortick" userId="167978f5-7f40-4909-85d5-d4149554ad4e" providerId="ADAL" clId="{629201AC-4D67-4C35-8C0B-D4BB429633D2}" dt="2025-06-06T08:52:35.961" v="2007" actId="478"/>
          <ac:picMkLst>
            <pc:docMk/>
            <pc:sldMk cId="1856386417" sldId="2147480497"/>
            <ac:picMk id="8" creationId="{74606286-741A-67D0-8C20-568E99EAF542}"/>
          </ac:picMkLst>
        </pc:picChg>
      </pc:sldChg>
      <pc:sldChg chg="addSp delSp modSp add mod">
        <pc:chgData name="Yoel Kortick" userId="167978f5-7f40-4909-85d5-d4149554ad4e" providerId="ADAL" clId="{629201AC-4D67-4C35-8C0B-D4BB429633D2}" dt="2025-06-06T09:02:40.442" v="2288" actId="14100"/>
        <pc:sldMkLst>
          <pc:docMk/>
          <pc:sldMk cId="1051706776" sldId="2147480498"/>
        </pc:sldMkLst>
        <pc:spChg chg="del mod">
          <ac:chgData name="Yoel Kortick" userId="167978f5-7f40-4909-85d5-d4149554ad4e" providerId="ADAL" clId="{629201AC-4D67-4C35-8C0B-D4BB429633D2}" dt="2025-06-06T09:02:16.846" v="2284" actId="478"/>
          <ac:spMkLst>
            <pc:docMk/>
            <pc:sldMk cId="1051706776" sldId="2147480498"/>
            <ac:spMk id="6" creationId="{22A612A0-43B5-5C0B-A701-BF3CC8E04C49}"/>
          </ac:spMkLst>
        </pc:spChg>
        <pc:spChg chg="add">
          <ac:chgData name="Yoel Kortick" userId="167978f5-7f40-4909-85d5-d4149554ad4e" providerId="ADAL" clId="{629201AC-4D67-4C35-8C0B-D4BB429633D2}" dt="2025-06-06T08:54:36.055" v="2033" actId="11529"/>
          <ac:spMkLst>
            <pc:docMk/>
            <pc:sldMk cId="1051706776" sldId="2147480498"/>
            <ac:spMk id="10" creationId="{FED4C642-FBBB-18BD-6877-5D94927EC664}"/>
          </ac:spMkLst>
        </pc:spChg>
        <pc:spChg chg="add">
          <ac:chgData name="Yoel Kortick" userId="167978f5-7f40-4909-85d5-d4149554ad4e" providerId="ADAL" clId="{629201AC-4D67-4C35-8C0B-D4BB429633D2}" dt="2025-06-06T08:54:41.050" v="2034" actId="11529"/>
          <ac:spMkLst>
            <pc:docMk/>
            <pc:sldMk cId="1051706776" sldId="2147480498"/>
            <ac:spMk id="11" creationId="{F1911794-394C-4DB1-166F-317F3C6C30A1}"/>
          </ac:spMkLst>
        </pc:spChg>
        <pc:spChg chg="add mod">
          <ac:chgData name="Yoel Kortick" userId="167978f5-7f40-4909-85d5-d4149554ad4e" providerId="ADAL" clId="{629201AC-4D67-4C35-8C0B-D4BB429633D2}" dt="2025-06-06T09:02:40.442" v="2288" actId="14100"/>
          <ac:spMkLst>
            <pc:docMk/>
            <pc:sldMk cId="1051706776" sldId="2147480498"/>
            <ac:spMk id="13" creationId="{D0E4F560-B463-A7D7-6C25-D9881ADAF545}"/>
          </ac:spMkLst>
        </pc:spChg>
        <pc:picChg chg="del mod">
          <ac:chgData name="Yoel Kortick" userId="167978f5-7f40-4909-85d5-d4149554ad4e" providerId="ADAL" clId="{629201AC-4D67-4C35-8C0B-D4BB429633D2}" dt="2025-06-06T08:54:04.163" v="2021" actId="478"/>
          <ac:picMkLst>
            <pc:docMk/>
            <pc:sldMk cId="1051706776" sldId="2147480498"/>
            <ac:picMk id="4" creationId="{520C2FF5-1783-6D50-9FAA-FA496D047FAE}"/>
          </ac:picMkLst>
        </pc:picChg>
        <pc:picChg chg="add mod">
          <ac:chgData name="Yoel Kortick" userId="167978f5-7f40-4909-85d5-d4149554ad4e" providerId="ADAL" clId="{629201AC-4D67-4C35-8C0B-D4BB429633D2}" dt="2025-06-06T08:54:28.380" v="2032" actId="208"/>
          <ac:picMkLst>
            <pc:docMk/>
            <pc:sldMk cId="1051706776" sldId="2147480498"/>
            <ac:picMk id="8" creationId="{800DD166-475A-D76B-622C-C7D2C8DFA075}"/>
          </ac:picMkLst>
        </pc:picChg>
      </pc:sldChg>
      <pc:sldChg chg="addSp delSp modSp add mod ord">
        <pc:chgData name="Yoel Kortick" userId="167978f5-7f40-4909-85d5-d4149554ad4e" providerId="ADAL" clId="{629201AC-4D67-4C35-8C0B-D4BB429633D2}" dt="2025-06-06T09:02:59.037" v="2291"/>
        <pc:sldMkLst>
          <pc:docMk/>
          <pc:sldMk cId="3431641400" sldId="2147480499"/>
        </pc:sldMkLst>
        <pc:spChg chg="mod">
          <ac:chgData name="Yoel Kortick" userId="167978f5-7f40-4909-85d5-d4149554ad4e" providerId="ADAL" clId="{629201AC-4D67-4C35-8C0B-D4BB429633D2}" dt="2025-06-06T08:57:25.490" v="2128" actId="14100"/>
          <ac:spMkLst>
            <pc:docMk/>
            <pc:sldMk cId="3431641400" sldId="2147480499"/>
            <ac:spMk id="6" creationId="{F7CAC5AE-7010-4D72-4660-8C91E6AB7ABB}"/>
          </ac:spMkLst>
        </pc:spChg>
        <pc:spChg chg="mod">
          <ac:chgData name="Yoel Kortick" userId="167978f5-7f40-4909-85d5-d4149554ad4e" providerId="ADAL" clId="{629201AC-4D67-4C35-8C0B-D4BB429633D2}" dt="2025-06-06T08:58:26.250" v="2144" actId="14100"/>
          <ac:spMkLst>
            <pc:docMk/>
            <pc:sldMk cId="3431641400" sldId="2147480499"/>
            <ac:spMk id="7" creationId="{A361CC2E-EADA-24D0-2A2D-91A8B1819520}"/>
          </ac:spMkLst>
        </pc:spChg>
        <pc:spChg chg="del">
          <ac:chgData name="Yoel Kortick" userId="167978f5-7f40-4909-85d5-d4149554ad4e" providerId="ADAL" clId="{629201AC-4D67-4C35-8C0B-D4BB429633D2}" dt="2025-06-06T08:58:34.154" v="2146" actId="478"/>
          <ac:spMkLst>
            <pc:docMk/>
            <pc:sldMk cId="3431641400" sldId="2147480499"/>
            <ac:spMk id="9" creationId="{B5F87FB0-4198-9487-CE60-9AC4FAE33CD1}"/>
          </ac:spMkLst>
        </pc:spChg>
        <pc:spChg chg="add mod">
          <ac:chgData name="Yoel Kortick" userId="167978f5-7f40-4909-85d5-d4149554ad4e" providerId="ADAL" clId="{629201AC-4D67-4C35-8C0B-D4BB429633D2}" dt="2025-06-06T08:57:55.940" v="2141" actId="1035"/>
          <ac:spMkLst>
            <pc:docMk/>
            <pc:sldMk cId="3431641400" sldId="2147480499"/>
            <ac:spMk id="10" creationId="{36D4B489-8E73-0949-BED8-1D2781A6F68E}"/>
          </ac:spMkLst>
        </pc:spChg>
        <pc:spChg chg="add mod">
          <ac:chgData name="Yoel Kortick" userId="167978f5-7f40-4909-85d5-d4149554ad4e" providerId="ADAL" clId="{629201AC-4D67-4C35-8C0B-D4BB429633D2}" dt="2025-06-06T08:58:18.920" v="2143" actId="14100"/>
          <ac:spMkLst>
            <pc:docMk/>
            <pc:sldMk cId="3431641400" sldId="2147480499"/>
            <ac:spMk id="11" creationId="{033CFF9E-012F-4B51-E1A1-75B1BCD5DB01}"/>
          </ac:spMkLst>
        </pc:spChg>
        <pc:spChg chg="add del mod">
          <ac:chgData name="Yoel Kortick" userId="167978f5-7f40-4909-85d5-d4149554ad4e" providerId="ADAL" clId="{629201AC-4D67-4C35-8C0B-D4BB429633D2}" dt="2025-06-06T08:59:51.915" v="2246" actId="478"/>
          <ac:spMkLst>
            <pc:docMk/>
            <pc:sldMk cId="3431641400" sldId="2147480499"/>
            <ac:spMk id="12" creationId="{BF2C0E57-DEE4-114D-9FB2-14F36198099C}"/>
          </ac:spMkLst>
        </pc:spChg>
        <pc:spChg chg="add mod">
          <ac:chgData name="Yoel Kortick" userId="167978f5-7f40-4909-85d5-d4149554ad4e" providerId="ADAL" clId="{629201AC-4D67-4C35-8C0B-D4BB429633D2}" dt="2025-06-06T09:00:01.355" v="2265" actId="20577"/>
          <ac:spMkLst>
            <pc:docMk/>
            <pc:sldMk cId="3431641400" sldId="2147480499"/>
            <ac:spMk id="13" creationId="{F2143528-4B69-BABA-3D56-35E55D208845}"/>
          </ac:spMkLst>
        </pc:spChg>
        <pc:spChg chg="add">
          <ac:chgData name="Yoel Kortick" userId="167978f5-7f40-4909-85d5-d4149554ad4e" providerId="ADAL" clId="{629201AC-4D67-4C35-8C0B-D4BB429633D2}" dt="2025-06-06T09:00:49.947" v="2281" actId="11529"/>
          <ac:spMkLst>
            <pc:docMk/>
            <pc:sldMk cId="3431641400" sldId="2147480499"/>
            <ac:spMk id="18" creationId="{C8022B66-7E33-6B56-0E78-4C8D1152B232}"/>
          </ac:spMkLst>
        </pc:spChg>
        <pc:picChg chg="del">
          <ac:chgData name="Yoel Kortick" userId="167978f5-7f40-4909-85d5-d4149554ad4e" providerId="ADAL" clId="{629201AC-4D67-4C35-8C0B-D4BB429633D2}" dt="2025-06-06T08:57:26.693" v="2129" actId="478"/>
          <ac:picMkLst>
            <pc:docMk/>
            <pc:sldMk cId="3431641400" sldId="2147480499"/>
            <ac:picMk id="4" creationId="{E551D625-63B1-A172-C649-57929D87BFB8}"/>
          </ac:picMkLst>
        </pc:picChg>
        <pc:picChg chg="add mod ord">
          <ac:chgData name="Yoel Kortick" userId="167978f5-7f40-4909-85d5-d4149554ad4e" providerId="ADAL" clId="{629201AC-4D67-4C35-8C0B-D4BB429633D2}" dt="2025-06-06T08:58:29.643" v="2145" actId="208"/>
          <ac:picMkLst>
            <pc:docMk/>
            <pc:sldMk cId="3431641400" sldId="2147480499"/>
            <ac:picMk id="8" creationId="{B845E684-9123-2B43-B7ED-957407D0A223}"/>
          </ac:picMkLst>
        </pc:picChg>
        <pc:cxnChg chg="add">
          <ac:chgData name="Yoel Kortick" userId="167978f5-7f40-4909-85d5-d4149554ad4e" providerId="ADAL" clId="{629201AC-4D67-4C35-8C0B-D4BB429633D2}" dt="2025-06-06T09:00:13.083" v="2266" actId="11529"/>
          <ac:cxnSpMkLst>
            <pc:docMk/>
            <pc:sldMk cId="3431641400" sldId="2147480499"/>
            <ac:cxnSpMk id="15" creationId="{4A37D738-9253-D898-0525-37E8FFFBA659}"/>
          </ac:cxnSpMkLst>
        </pc:cxnChg>
        <pc:cxnChg chg="add mod">
          <ac:chgData name="Yoel Kortick" userId="167978f5-7f40-4909-85d5-d4149554ad4e" providerId="ADAL" clId="{629201AC-4D67-4C35-8C0B-D4BB429633D2}" dt="2025-06-06T09:00:35.968" v="2280" actId="1037"/>
          <ac:cxnSpMkLst>
            <pc:docMk/>
            <pc:sldMk cId="3431641400" sldId="2147480499"/>
            <ac:cxnSpMk id="16" creationId="{6A34EA54-7A96-75ED-5F90-CF5EC717E8CF}"/>
          </ac:cxnSpMkLst>
        </pc:cxnChg>
      </pc:sldChg>
      <pc:sldChg chg="delSp modSp add del mod">
        <pc:chgData name="Yoel Kortick" userId="167978f5-7f40-4909-85d5-d4149554ad4e" providerId="ADAL" clId="{629201AC-4D67-4C35-8C0B-D4BB429633D2}" dt="2025-06-06T09:08:31.643" v="2310" actId="255"/>
        <pc:sldMkLst>
          <pc:docMk/>
          <pc:sldMk cId="168969061" sldId="2147480500"/>
        </pc:sldMkLst>
        <pc:spChg chg="del">
          <ac:chgData name="Yoel Kortick" userId="167978f5-7f40-4909-85d5-d4149554ad4e" providerId="ADAL" clId="{629201AC-4D67-4C35-8C0B-D4BB429633D2}" dt="2025-06-06T09:03:32.784" v="2295" actId="478"/>
          <ac:spMkLst>
            <pc:docMk/>
            <pc:sldMk cId="168969061" sldId="2147480500"/>
            <ac:spMk id="7" creationId="{357C4349-9195-F713-6D75-0001E847F04A}"/>
          </ac:spMkLst>
        </pc:spChg>
        <pc:spChg chg="del">
          <ac:chgData name="Yoel Kortick" userId="167978f5-7f40-4909-85d5-d4149554ad4e" providerId="ADAL" clId="{629201AC-4D67-4C35-8C0B-D4BB429633D2}" dt="2025-06-06T09:03:32.784" v="2295" actId="478"/>
          <ac:spMkLst>
            <pc:docMk/>
            <pc:sldMk cId="168969061" sldId="2147480500"/>
            <ac:spMk id="9" creationId="{D93F4EC0-D5C5-E539-40F9-751F2CCCB852}"/>
          </ac:spMkLst>
        </pc:spChg>
        <pc:spChg chg="del">
          <ac:chgData name="Yoel Kortick" userId="167978f5-7f40-4909-85d5-d4149554ad4e" providerId="ADAL" clId="{629201AC-4D67-4C35-8C0B-D4BB429633D2}" dt="2025-06-06T09:03:32.784" v="2295" actId="478"/>
          <ac:spMkLst>
            <pc:docMk/>
            <pc:sldMk cId="168969061" sldId="2147480500"/>
            <ac:spMk id="10" creationId="{44CC7434-6009-BD45-977D-8973604D4211}"/>
          </ac:spMkLst>
        </pc:spChg>
        <pc:spChg chg="del">
          <ac:chgData name="Yoel Kortick" userId="167978f5-7f40-4909-85d5-d4149554ad4e" providerId="ADAL" clId="{629201AC-4D67-4C35-8C0B-D4BB429633D2}" dt="2025-06-06T09:03:32.784" v="2295" actId="478"/>
          <ac:spMkLst>
            <pc:docMk/>
            <pc:sldMk cId="168969061" sldId="2147480500"/>
            <ac:spMk id="11" creationId="{4E4ECFE3-F821-3B36-5544-2C93FA3BBC7A}"/>
          </ac:spMkLst>
        </pc:spChg>
        <pc:spChg chg="mod">
          <ac:chgData name="Yoel Kortick" userId="167978f5-7f40-4909-85d5-d4149554ad4e" providerId="ADAL" clId="{629201AC-4D67-4C35-8C0B-D4BB429633D2}" dt="2025-06-06T09:08:31.643" v="2310" actId="255"/>
          <ac:spMkLst>
            <pc:docMk/>
            <pc:sldMk cId="168969061" sldId="2147480500"/>
            <ac:spMk id="13" creationId="{5FAA1F4B-D115-CA55-0E76-4BDD3B856944}"/>
          </ac:spMkLst>
        </pc:spChg>
        <pc:picChg chg="del">
          <ac:chgData name="Yoel Kortick" userId="167978f5-7f40-4909-85d5-d4149554ad4e" providerId="ADAL" clId="{629201AC-4D67-4C35-8C0B-D4BB429633D2}" dt="2025-06-06T09:03:25.041" v="2292" actId="478"/>
          <ac:picMkLst>
            <pc:docMk/>
            <pc:sldMk cId="168969061" sldId="2147480500"/>
            <ac:picMk id="8" creationId="{37C480D5-3C06-86B5-11A0-B3664C6C30A6}"/>
          </ac:picMkLst>
        </pc:picChg>
      </pc:sldChg>
      <pc:sldChg chg="addSp delSp modSp add mod">
        <pc:chgData name="Yoel Kortick" userId="167978f5-7f40-4909-85d5-d4149554ad4e" providerId="ADAL" clId="{629201AC-4D67-4C35-8C0B-D4BB429633D2}" dt="2025-06-06T09:10:36.432" v="2323" actId="208"/>
        <pc:sldMkLst>
          <pc:docMk/>
          <pc:sldMk cId="3127171081" sldId="2147480501"/>
        </pc:sldMkLst>
        <pc:spChg chg="add del mod">
          <ac:chgData name="Yoel Kortick" userId="167978f5-7f40-4909-85d5-d4149554ad4e" providerId="ADAL" clId="{629201AC-4D67-4C35-8C0B-D4BB429633D2}" dt="2025-06-06T09:09:20.946" v="2313" actId="478"/>
          <ac:spMkLst>
            <pc:docMk/>
            <pc:sldMk cId="3127171081" sldId="2147480501"/>
            <ac:spMk id="4" creationId="{78AB7EFF-4893-1E1A-F8CA-D1CB61FF4DA6}"/>
          </ac:spMkLst>
        </pc:spChg>
        <pc:spChg chg="add mod">
          <ac:chgData name="Yoel Kortick" userId="167978f5-7f40-4909-85d5-d4149554ad4e" providerId="ADAL" clId="{629201AC-4D67-4C35-8C0B-D4BB429633D2}" dt="2025-06-06T09:10:25.935" v="2321" actId="1076"/>
          <ac:spMkLst>
            <pc:docMk/>
            <pc:sldMk cId="3127171081" sldId="2147480501"/>
            <ac:spMk id="6" creationId="{B9C213C9-C400-F545-844F-6EFEF5E0B787}"/>
          </ac:spMkLst>
        </pc:spChg>
        <pc:spChg chg="add mod">
          <ac:chgData name="Yoel Kortick" userId="167978f5-7f40-4909-85d5-d4149554ad4e" providerId="ADAL" clId="{629201AC-4D67-4C35-8C0B-D4BB429633D2}" dt="2025-06-06T09:10:34.628" v="2322" actId="1076"/>
          <ac:spMkLst>
            <pc:docMk/>
            <pc:sldMk cId="3127171081" sldId="2147480501"/>
            <ac:spMk id="8" creationId="{E8507A8D-12E3-CDEC-1F7A-316F80722CB1}"/>
          </ac:spMkLst>
        </pc:spChg>
        <pc:spChg chg="del">
          <ac:chgData name="Yoel Kortick" userId="167978f5-7f40-4909-85d5-d4149554ad4e" providerId="ADAL" clId="{629201AC-4D67-4C35-8C0B-D4BB429633D2}" dt="2025-06-06T09:09:20.237" v="2312" actId="478"/>
          <ac:spMkLst>
            <pc:docMk/>
            <pc:sldMk cId="3127171081" sldId="2147480501"/>
            <ac:spMk id="13" creationId="{6D00AF80-3713-E04E-2460-261FD1F0CC7A}"/>
          </ac:spMkLst>
        </pc:spChg>
        <pc:picChg chg="add mod ord">
          <ac:chgData name="Yoel Kortick" userId="167978f5-7f40-4909-85d5-d4149554ad4e" providerId="ADAL" clId="{629201AC-4D67-4C35-8C0B-D4BB429633D2}" dt="2025-06-06T09:10:36.432" v="2323" actId="208"/>
          <ac:picMkLst>
            <pc:docMk/>
            <pc:sldMk cId="3127171081" sldId="2147480501"/>
            <ac:picMk id="11" creationId="{D7267E4E-B6DF-5F79-C4B5-19ECA6B7EC67}"/>
          </ac:picMkLst>
        </pc:picChg>
        <pc:cxnChg chg="add mod">
          <ac:chgData name="Yoel Kortick" userId="167978f5-7f40-4909-85d5-d4149554ad4e" providerId="ADAL" clId="{629201AC-4D67-4C35-8C0B-D4BB429633D2}" dt="2025-06-06T09:10:25.935" v="2321" actId="1076"/>
          <ac:cxnSpMkLst>
            <pc:docMk/>
            <pc:sldMk cId="3127171081" sldId="2147480501"/>
            <ac:cxnSpMk id="7" creationId="{4FF46D34-3F5B-3FA5-3AEF-39F3B9FA4DBF}"/>
          </ac:cxnSpMkLst>
        </pc:cxnChg>
        <pc:cxnChg chg="add mod">
          <ac:chgData name="Yoel Kortick" userId="167978f5-7f40-4909-85d5-d4149554ad4e" providerId="ADAL" clId="{629201AC-4D67-4C35-8C0B-D4BB429633D2}" dt="2025-06-06T09:10:34.628" v="2322" actId="1076"/>
          <ac:cxnSpMkLst>
            <pc:docMk/>
            <pc:sldMk cId="3127171081" sldId="2147480501"/>
            <ac:cxnSpMk id="9" creationId="{520AC1D3-4D60-317B-AD26-E9C7A5D8E572}"/>
          </ac:cxnSpMkLst>
        </pc:cxnChg>
      </pc:sldChg>
      <pc:sldChg chg="addSp modSp add mod ord">
        <pc:chgData name="Yoel Kortick" userId="167978f5-7f40-4909-85d5-d4149554ad4e" providerId="ADAL" clId="{629201AC-4D67-4C35-8C0B-D4BB429633D2}" dt="2025-06-06T09:12:01.865" v="2351" actId="1076"/>
        <pc:sldMkLst>
          <pc:docMk/>
          <pc:sldMk cId="4053513565" sldId="2147480502"/>
        </pc:sldMkLst>
        <pc:spChg chg="mod">
          <ac:chgData name="Yoel Kortick" userId="167978f5-7f40-4909-85d5-d4149554ad4e" providerId="ADAL" clId="{629201AC-4D67-4C35-8C0B-D4BB429633D2}" dt="2025-06-06T09:12:01.865" v="2351" actId="1076"/>
          <ac:spMkLst>
            <pc:docMk/>
            <pc:sldMk cId="4053513565" sldId="2147480502"/>
            <ac:spMk id="13" creationId="{FB283CEC-3EC6-4C3E-50AE-D339FA597C3B}"/>
          </ac:spMkLst>
        </pc:spChg>
        <pc:picChg chg="add mod ord">
          <ac:chgData name="Yoel Kortick" userId="167978f5-7f40-4909-85d5-d4149554ad4e" providerId="ADAL" clId="{629201AC-4D67-4C35-8C0B-D4BB429633D2}" dt="2025-06-06T09:11:50.524" v="2347" actId="167"/>
          <ac:picMkLst>
            <pc:docMk/>
            <pc:sldMk cId="4053513565" sldId="2147480502"/>
            <ac:picMk id="4" creationId="{F366AD01-2087-2BE6-31B8-6710BA14E872}"/>
          </ac:picMkLst>
        </pc:picChg>
      </pc:sldChg>
      <pc:sldChg chg="addSp delSp modSp add mod">
        <pc:chgData name="Yoel Kortick" userId="167978f5-7f40-4909-85d5-d4149554ad4e" providerId="ADAL" clId="{629201AC-4D67-4C35-8C0B-D4BB429633D2}" dt="2025-06-06T09:21:44.561" v="2536"/>
        <pc:sldMkLst>
          <pc:docMk/>
          <pc:sldMk cId="686715643" sldId="2147480503"/>
        </pc:sldMkLst>
        <pc:spChg chg="add mod">
          <ac:chgData name="Yoel Kortick" userId="167978f5-7f40-4909-85d5-d4149554ad4e" providerId="ADAL" clId="{629201AC-4D67-4C35-8C0B-D4BB429633D2}" dt="2025-06-06T09:21:44.561" v="2536"/>
          <ac:spMkLst>
            <pc:docMk/>
            <pc:sldMk cId="686715643" sldId="2147480503"/>
            <ac:spMk id="3" creationId="{8C7E5E9F-3D4D-0962-C7EA-3DC7FEC8BDFB}"/>
          </ac:spMkLst>
        </pc:spChg>
        <pc:spChg chg="mod">
          <ac:chgData name="Yoel Kortick" userId="167978f5-7f40-4909-85d5-d4149554ad4e" providerId="ADAL" clId="{629201AC-4D67-4C35-8C0B-D4BB429633D2}" dt="2025-06-06T09:15:03.572" v="2364" actId="14100"/>
          <ac:spMkLst>
            <pc:docMk/>
            <pc:sldMk cId="686715643" sldId="2147480503"/>
            <ac:spMk id="13" creationId="{83633A75-66ED-72FF-24A8-C1340C688E4F}"/>
          </ac:spMkLst>
        </pc:spChg>
        <pc:picChg chg="del">
          <ac:chgData name="Yoel Kortick" userId="167978f5-7f40-4909-85d5-d4149554ad4e" providerId="ADAL" clId="{629201AC-4D67-4C35-8C0B-D4BB429633D2}" dt="2025-06-06T09:15:05.327" v="2365" actId="478"/>
          <ac:picMkLst>
            <pc:docMk/>
            <pc:sldMk cId="686715643" sldId="2147480503"/>
            <ac:picMk id="4" creationId="{3EA0CF59-6FC7-CC4B-25C9-83367A9A21E3}"/>
          </ac:picMkLst>
        </pc:picChg>
      </pc:sldChg>
      <pc:sldChg chg="addSp delSp modSp add mod">
        <pc:chgData name="Yoel Kortick" userId="167978f5-7f40-4909-85d5-d4149554ad4e" providerId="ADAL" clId="{629201AC-4D67-4C35-8C0B-D4BB429633D2}" dt="2025-06-06T09:18:18.647" v="2516" actId="20577"/>
        <pc:sldMkLst>
          <pc:docMk/>
          <pc:sldMk cId="3797491343" sldId="2147480504"/>
        </pc:sldMkLst>
        <pc:spChg chg="del mod">
          <ac:chgData name="Yoel Kortick" userId="167978f5-7f40-4909-85d5-d4149554ad4e" providerId="ADAL" clId="{629201AC-4D67-4C35-8C0B-D4BB429633D2}" dt="2025-06-06T09:17:13.423" v="2378" actId="478"/>
          <ac:spMkLst>
            <pc:docMk/>
            <pc:sldMk cId="3797491343" sldId="2147480504"/>
            <ac:spMk id="3" creationId="{CE6BE6A0-EDE4-F07C-D2D4-FACE9A56188E}"/>
          </ac:spMkLst>
        </pc:spChg>
        <pc:spChg chg="add">
          <ac:chgData name="Yoel Kortick" userId="167978f5-7f40-4909-85d5-d4149554ad4e" providerId="ADAL" clId="{629201AC-4D67-4C35-8C0B-D4BB429633D2}" dt="2025-06-06T09:17:31.369" v="2384" actId="11529"/>
          <ac:spMkLst>
            <pc:docMk/>
            <pc:sldMk cId="3797491343" sldId="2147480504"/>
            <ac:spMk id="7" creationId="{DB6D3CF4-C1AE-5379-0A0A-061B25C79C89}"/>
          </ac:spMkLst>
        </pc:spChg>
        <pc:spChg chg="mod">
          <ac:chgData name="Yoel Kortick" userId="167978f5-7f40-4909-85d5-d4149554ad4e" providerId="ADAL" clId="{629201AC-4D67-4C35-8C0B-D4BB429633D2}" dt="2025-06-06T09:18:18.647" v="2516" actId="20577"/>
          <ac:spMkLst>
            <pc:docMk/>
            <pc:sldMk cId="3797491343" sldId="2147480504"/>
            <ac:spMk id="13" creationId="{7D46240F-94ED-5F2F-5A0A-C409E5FC8D62}"/>
          </ac:spMkLst>
        </pc:spChg>
        <pc:picChg chg="add mod ord">
          <ac:chgData name="Yoel Kortick" userId="167978f5-7f40-4909-85d5-d4149554ad4e" providerId="ADAL" clId="{629201AC-4D67-4C35-8C0B-D4BB429633D2}" dt="2025-06-06T09:17:21.587" v="2383" actId="167"/>
          <ac:picMkLst>
            <pc:docMk/>
            <pc:sldMk cId="3797491343" sldId="2147480504"/>
            <ac:picMk id="6" creationId="{EB4D9650-13B3-089E-2F5E-44E239B4CD61}"/>
          </ac:picMkLst>
        </pc:picChg>
      </pc:sldChg>
      <pc:sldChg chg="addSp delSp modSp add mod">
        <pc:chgData name="Yoel Kortick" userId="167978f5-7f40-4909-85d5-d4149554ad4e" providerId="ADAL" clId="{629201AC-4D67-4C35-8C0B-D4BB429633D2}" dt="2025-06-06T09:22:52.348" v="2542" actId="14100"/>
        <pc:sldMkLst>
          <pc:docMk/>
          <pc:sldMk cId="2844096516" sldId="2147480505"/>
        </pc:sldMkLst>
        <pc:spChg chg="mod">
          <ac:chgData name="Yoel Kortick" userId="167978f5-7f40-4909-85d5-d4149554ad4e" providerId="ADAL" clId="{629201AC-4D67-4C35-8C0B-D4BB429633D2}" dt="2025-06-06T09:22:52.348" v="2542" actId="14100"/>
          <ac:spMkLst>
            <pc:docMk/>
            <pc:sldMk cId="2844096516" sldId="2147480505"/>
            <ac:spMk id="7" creationId="{990BB661-C4B3-7E96-2A8C-CA4E80716A84}"/>
          </ac:spMkLst>
        </pc:spChg>
        <pc:picChg chg="add del mod ord">
          <ac:chgData name="Yoel Kortick" userId="167978f5-7f40-4909-85d5-d4149554ad4e" providerId="ADAL" clId="{629201AC-4D67-4C35-8C0B-D4BB429633D2}" dt="2025-06-06T09:22:40.108" v="2537" actId="478"/>
          <ac:picMkLst>
            <pc:docMk/>
            <pc:sldMk cId="2844096516" sldId="2147480505"/>
            <ac:picMk id="4" creationId="{61C872FF-6965-516A-576A-91DDCF616296}"/>
          </ac:picMkLst>
        </pc:picChg>
        <pc:picChg chg="del">
          <ac:chgData name="Yoel Kortick" userId="167978f5-7f40-4909-85d5-d4149554ad4e" providerId="ADAL" clId="{629201AC-4D67-4C35-8C0B-D4BB429633D2}" dt="2025-06-06T09:18:23.212" v="2517" actId="478"/>
          <ac:picMkLst>
            <pc:docMk/>
            <pc:sldMk cId="2844096516" sldId="2147480505"/>
            <ac:picMk id="6" creationId="{205430CC-95BF-2469-1B1D-8AAC54266383}"/>
          </ac:picMkLst>
        </pc:picChg>
        <pc:picChg chg="add mod ord">
          <ac:chgData name="Yoel Kortick" userId="167978f5-7f40-4909-85d5-d4149554ad4e" providerId="ADAL" clId="{629201AC-4D67-4C35-8C0B-D4BB429633D2}" dt="2025-06-06T09:22:45.957" v="2540" actId="208"/>
          <ac:picMkLst>
            <pc:docMk/>
            <pc:sldMk cId="2844096516" sldId="2147480505"/>
            <ac:picMk id="9" creationId="{A5545577-ABA0-1F4E-F79D-E1B90B511E39}"/>
          </ac:picMkLst>
        </pc:picChg>
      </pc:sldChg>
      <pc:sldChg chg="addSp delSp modSp add mod">
        <pc:chgData name="Yoel Kortick" userId="167978f5-7f40-4909-85d5-d4149554ad4e" providerId="ADAL" clId="{629201AC-4D67-4C35-8C0B-D4BB429633D2}" dt="2025-06-06T09:24:53.812" v="2658" actId="14100"/>
        <pc:sldMkLst>
          <pc:docMk/>
          <pc:sldMk cId="219089393" sldId="2147480506"/>
        </pc:sldMkLst>
        <pc:spChg chg="mod">
          <ac:chgData name="Yoel Kortick" userId="167978f5-7f40-4909-85d5-d4149554ad4e" providerId="ADAL" clId="{629201AC-4D67-4C35-8C0B-D4BB429633D2}" dt="2025-06-06T09:24:26.219" v="2564" actId="1036"/>
          <ac:spMkLst>
            <pc:docMk/>
            <pc:sldMk cId="219089393" sldId="2147480506"/>
            <ac:spMk id="7" creationId="{6ECD4FDC-B76A-E1D5-1FC1-AAEBD557B6D9}"/>
          </ac:spMkLst>
        </pc:spChg>
        <pc:spChg chg="add mod">
          <ac:chgData name="Yoel Kortick" userId="167978f5-7f40-4909-85d5-d4149554ad4e" providerId="ADAL" clId="{629201AC-4D67-4C35-8C0B-D4BB429633D2}" dt="2025-06-06T09:24:18.081" v="2553" actId="571"/>
          <ac:spMkLst>
            <pc:docMk/>
            <pc:sldMk cId="219089393" sldId="2147480506"/>
            <ac:spMk id="8" creationId="{7F95A0E5-8D90-39D4-892A-700AF9FD4CB9}"/>
          </ac:spMkLst>
        </pc:spChg>
        <pc:spChg chg="add mod">
          <ac:chgData name="Yoel Kortick" userId="167978f5-7f40-4909-85d5-d4149554ad4e" providerId="ADAL" clId="{629201AC-4D67-4C35-8C0B-D4BB429633D2}" dt="2025-06-06T09:24:36.223" v="2607" actId="1037"/>
          <ac:spMkLst>
            <pc:docMk/>
            <pc:sldMk cId="219089393" sldId="2147480506"/>
            <ac:spMk id="10" creationId="{811EE71C-5F5C-C6A4-9790-2F38BBD3ADBE}"/>
          </ac:spMkLst>
        </pc:spChg>
        <pc:spChg chg="add mod">
          <ac:chgData name="Yoel Kortick" userId="167978f5-7f40-4909-85d5-d4149554ad4e" providerId="ADAL" clId="{629201AC-4D67-4C35-8C0B-D4BB429633D2}" dt="2025-06-06T09:24:47.612" v="2655" actId="14100"/>
          <ac:spMkLst>
            <pc:docMk/>
            <pc:sldMk cId="219089393" sldId="2147480506"/>
            <ac:spMk id="11" creationId="{FD817DC7-D0BE-FF69-9CAB-9765DA67977A}"/>
          </ac:spMkLst>
        </pc:spChg>
        <pc:spChg chg="mod">
          <ac:chgData name="Yoel Kortick" userId="167978f5-7f40-4909-85d5-d4149554ad4e" providerId="ADAL" clId="{629201AC-4D67-4C35-8C0B-D4BB429633D2}" dt="2025-06-06T09:24:53.812" v="2658" actId="14100"/>
          <ac:spMkLst>
            <pc:docMk/>
            <pc:sldMk cId="219089393" sldId="2147480506"/>
            <ac:spMk id="13" creationId="{89D0833A-3E25-BAA9-B920-70ADA38879A1}"/>
          </ac:spMkLst>
        </pc:spChg>
        <pc:picChg chg="add mod ord">
          <ac:chgData name="Yoel Kortick" userId="167978f5-7f40-4909-85d5-d4149554ad4e" providerId="ADAL" clId="{629201AC-4D67-4C35-8C0B-D4BB429633D2}" dt="2025-06-06T09:24:49.906" v="2656" actId="208"/>
          <ac:picMkLst>
            <pc:docMk/>
            <pc:sldMk cId="219089393" sldId="2147480506"/>
            <ac:picMk id="4" creationId="{8C3AA370-28EA-5DB8-F759-207670A2902D}"/>
          </ac:picMkLst>
        </pc:picChg>
        <pc:picChg chg="add mod">
          <ac:chgData name="Yoel Kortick" userId="167978f5-7f40-4909-85d5-d4149554ad4e" providerId="ADAL" clId="{629201AC-4D67-4C35-8C0B-D4BB429633D2}" dt="2025-06-06T09:24:18.081" v="2553" actId="571"/>
          <ac:picMkLst>
            <pc:docMk/>
            <pc:sldMk cId="219089393" sldId="2147480506"/>
            <ac:picMk id="6" creationId="{1F472266-D433-D459-BF39-3CE55F047C6C}"/>
          </ac:picMkLst>
        </pc:picChg>
        <pc:picChg chg="del">
          <ac:chgData name="Yoel Kortick" userId="167978f5-7f40-4909-85d5-d4149554ad4e" providerId="ADAL" clId="{629201AC-4D67-4C35-8C0B-D4BB429633D2}" dt="2025-06-06T09:24:03.687" v="2547" actId="478"/>
          <ac:picMkLst>
            <pc:docMk/>
            <pc:sldMk cId="219089393" sldId="2147480506"/>
            <ac:picMk id="9" creationId="{E714B217-EB25-C549-E62A-6968ACDFC160}"/>
          </ac:picMkLst>
        </pc:picChg>
      </pc:sldChg>
      <pc:sldChg chg="addSp delSp modSp add mod">
        <pc:chgData name="Yoel Kortick" userId="167978f5-7f40-4909-85d5-d4149554ad4e" providerId="ADAL" clId="{629201AC-4D67-4C35-8C0B-D4BB429633D2}" dt="2025-06-06T09:27:37.601" v="2742" actId="11529"/>
        <pc:sldMkLst>
          <pc:docMk/>
          <pc:sldMk cId="1237764439" sldId="2147480507"/>
        </pc:sldMkLst>
        <pc:spChg chg="mod">
          <ac:chgData name="Yoel Kortick" userId="167978f5-7f40-4909-85d5-d4149554ad4e" providerId="ADAL" clId="{629201AC-4D67-4C35-8C0B-D4BB429633D2}" dt="2025-06-06T09:27:26.700" v="2738" actId="14100"/>
          <ac:spMkLst>
            <pc:docMk/>
            <pc:sldMk cId="1237764439" sldId="2147480507"/>
            <ac:spMk id="7" creationId="{62349795-C0A5-2C01-7F89-24EE9942F3D7}"/>
          </ac:spMkLst>
        </pc:spChg>
        <pc:spChg chg="add mod">
          <ac:chgData name="Yoel Kortick" userId="167978f5-7f40-4909-85d5-d4149554ad4e" providerId="ADAL" clId="{629201AC-4D67-4C35-8C0B-D4BB429633D2}" dt="2025-06-06T09:27:17.436" v="2736" actId="14100"/>
          <ac:spMkLst>
            <pc:docMk/>
            <pc:sldMk cId="1237764439" sldId="2147480507"/>
            <ac:spMk id="9" creationId="{0ACA4AFD-C56C-4BE4-3E42-548EB07C4EA2}"/>
          </ac:spMkLst>
        </pc:spChg>
        <pc:spChg chg="del">
          <ac:chgData name="Yoel Kortick" userId="167978f5-7f40-4909-85d5-d4149554ad4e" providerId="ADAL" clId="{629201AC-4D67-4C35-8C0B-D4BB429633D2}" dt="2025-06-06T09:27:29.855" v="2739" actId="478"/>
          <ac:spMkLst>
            <pc:docMk/>
            <pc:sldMk cId="1237764439" sldId="2147480507"/>
            <ac:spMk id="10" creationId="{59C6DDFE-38ED-0C4F-94CC-173F89971E63}"/>
          </ac:spMkLst>
        </pc:spChg>
        <pc:spChg chg="del">
          <ac:chgData name="Yoel Kortick" userId="167978f5-7f40-4909-85d5-d4149554ad4e" providerId="ADAL" clId="{629201AC-4D67-4C35-8C0B-D4BB429633D2}" dt="2025-06-06T09:27:31.181" v="2740" actId="478"/>
          <ac:spMkLst>
            <pc:docMk/>
            <pc:sldMk cId="1237764439" sldId="2147480507"/>
            <ac:spMk id="11" creationId="{F753A06C-42FB-DBF1-FA48-CBE7C8017180}"/>
          </ac:spMkLst>
        </pc:spChg>
        <pc:spChg chg="del mod">
          <ac:chgData name="Yoel Kortick" userId="167978f5-7f40-4909-85d5-d4149554ad4e" providerId="ADAL" clId="{629201AC-4D67-4C35-8C0B-D4BB429633D2}" dt="2025-06-06T09:26:43.075" v="2680" actId="478"/>
          <ac:spMkLst>
            <pc:docMk/>
            <pc:sldMk cId="1237764439" sldId="2147480507"/>
            <ac:spMk id="13" creationId="{5D9D21F1-5516-0287-2FD9-56A9A8C889E0}"/>
          </ac:spMkLst>
        </pc:spChg>
        <pc:picChg chg="del">
          <ac:chgData name="Yoel Kortick" userId="167978f5-7f40-4909-85d5-d4149554ad4e" providerId="ADAL" clId="{629201AC-4D67-4C35-8C0B-D4BB429633D2}" dt="2025-06-06T09:26:21.197" v="2660" actId="478"/>
          <ac:picMkLst>
            <pc:docMk/>
            <pc:sldMk cId="1237764439" sldId="2147480507"/>
            <ac:picMk id="4" creationId="{5BA27969-9126-AEC5-6AFB-D2D97355A9A9}"/>
          </ac:picMkLst>
        </pc:picChg>
        <pc:picChg chg="add mod ord">
          <ac:chgData name="Yoel Kortick" userId="167978f5-7f40-4909-85d5-d4149554ad4e" providerId="ADAL" clId="{629201AC-4D67-4C35-8C0B-D4BB429633D2}" dt="2025-06-06T09:27:33.171" v="2741" actId="208"/>
          <ac:picMkLst>
            <pc:docMk/>
            <pc:sldMk cId="1237764439" sldId="2147480507"/>
            <ac:picMk id="6" creationId="{EE908EE4-AE55-9E9E-EA73-A44689739A79}"/>
          </ac:picMkLst>
        </pc:picChg>
        <pc:cxnChg chg="add">
          <ac:chgData name="Yoel Kortick" userId="167978f5-7f40-4909-85d5-d4149554ad4e" providerId="ADAL" clId="{629201AC-4D67-4C35-8C0B-D4BB429633D2}" dt="2025-06-06T09:27:37.601" v="2742" actId="11529"/>
          <ac:cxnSpMkLst>
            <pc:docMk/>
            <pc:sldMk cId="1237764439" sldId="2147480507"/>
            <ac:cxnSpMk id="14" creationId="{734B7B68-FC9F-197F-4609-D68440C2704F}"/>
          </ac:cxnSpMkLst>
        </pc:cxnChg>
      </pc:sldChg>
      <pc:sldChg chg="addSp delSp modSp add mod">
        <pc:chgData name="Yoel Kortick" userId="167978f5-7f40-4909-85d5-d4149554ad4e" providerId="ADAL" clId="{629201AC-4D67-4C35-8C0B-D4BB429633D2}" dt="2025-06-06T09:31:19.929" v="2786" actId="1036"/>
        <pc:sldMkLst>
          <pc:docMk/>
          <pc:sldMk cId="823696993" sldId="2147480508"/>
        </pc:sldMkLst>
        <pc:spChg chg="mod">
          <ac:chgData name="Yoel Kortick" userId="167978f5-7f40-4909-85d5-d4149554ad4e" providerId="ADAL" clId="{629201AC-4D67-4C35-8C0B-D4BB429633D2}" dt="2025-06-06T09:31:19.929" v="2786" actId="1036"/>
          <ac:spMkLst>
            <pc:docMk/>
            <pc:sldMk cId="823696993" sldId="2147480508"/>
            <ac:spMk id="7" creationId="{97AC09DB-C059-BF2D-478A-9BDBEF671A95}"/>
          </ac:spMkLst>
        </pc:spChg>
        <pc:spChg chg="add mod">
          <ac:chgData name="Yoel Kortick" userId="167978f5-7f40-4909-85d5-d4149554ad4e" providerId="ADAL" clId="{629201AC-4D67-4C35-8C0B-D4BB429633D2}" dt="2025-06-06T09:31:19.929" v="2786" actId="1036"/>
          <ac:spMkLst>
            <pc:docMk/>
            <pc:sldMk cId="823696993" sldId="2147480508"/>
            <ac:spMk id="8" creationId="{2814C181-AFFC-2E69-43C1-71FB8ACEB4FE}"/>
          </ac:spMkLst>
        </pc:spChg>
        <pc:spChg chg="mod">
          <ac:chgData name="Yoel Kortick" userId="167978f5-7f40-4909-85d5-d4149554ad4e" providerId="ADAL" clId="{629201AC-4D67-4C35-8C0B-D4BB429633D2}" dt="2025-06-06T09:28:12.820" v="2750" actId="108"/>
          <ac:spMkLst>
            <pc:docMk/>
            <pc:sldMk cId="823696993" sldId="2147480508"/>
            <ac:spMk id="9" creationId="{5F7366E8-4FA1-7748-1775-BF73EF1C34FE}"/>
          </ac:spMkLst>
        </pc:spChg>
        <pc:picChg chg="add mod ord">
          <ac:chgData name="Yoel Kortick" userId="167978f5-7f40-4909-85d5-d4149554ad4e" providerId="ADAL" clId="{629201AC-4D67-4C35-8C0B-D4BB429633D2}" dt="2025-06-06T09:31:19.929" v="2786" actId="1036"/>
          <ac:picMkLst>
            <pc:docMk/>
            <pc:sldMk cId="823696993" sldId="2147480508"/>
            <ac:picMk id="4" creationId="{4E54303E-FE3A-4CB9-EF0D-9F6B850E29E1}"/>
          </ac:picMkLst>
        </pc:picChg>
        <pc:picChg chg="del">
          <ac:chgData name="Yoel Kortick" userId="167978f5-7f40-4909-85d5-d4149554ad4e" providerId="ADAL" clId="{629201AC-4D67-4C35-8C0B-D4BB429633D2}" dt="2025-06-06T09:28:15.140" v="2751" actId="478"/>
          <ac:picMkLst>
            <pc:docMk/>
            <pc:sldMk cId="823696993" sldId="2147480508"/>
            <ac:picMk id="6" creationId="{7592449F-08FC-0FE0-5055-95313A854E83}"/>
          </ac:picMkLst>
        </pc:picChg>
        <pc:cxnChg chg="del">
          <ac:chgData name="Yoel Kortick" userId="167978f5-7f40-4909-85d5-d4149554ad4e" providerId="ADAL" clId="{629201AC-4D67-4C35-8C0B-D4BB429633D2}" dt="2025-06-06T09:29:23.177" v="2767" actId="478"/>
          <ac:cxnSpMkLst>
            <pc:docMk/>
            <pc:sldMk cId="823696993" sldId="2147480508"/>
            <ac:cxnSpMk id="14" creationId="{3F088096-7825-7B74-C8AE-D50BB2EFFD34}"/>
          </ac:cxnSpMkLst>
        </pc:cxnChg>
      </pc:sldChg>
      <pc:sldChg chg="addSp delSp modSp add mod">
        <pc:chgData name="Yoel Kortick" userId="167978f5-7f40-4909-85d5-d4149554ad4e" providerId="ADAL" clId="{629201AC-4D67-4C35-8C0B-D4BB429633D2}" dt="2025-06-06T09:35:07.119" v="2893" actId="1035"/>
        <pc:sldMkLst>
          <pc:docMk/>
          <pc:sldMk cId="402773307" sldId="2147480509"/>
        </pc:sldMkLst>
        <pc:spChg chg="mod">
          <ac:chgData name="Yoel Kortick" userId="167978f5-7f40-4909-85d5-d4149554ad4e" providerId="ADAL" clId="{629201AC-4D67-4C35-8C0B-D4BB429633D2}" dt="2025-06-06T09:34:29.288" v="2870" actId="14100"/>
          <ac:spMkLst>
            <pc:docMk/>
            <pc:sldMk cId="402773307" sldId="2147480509"/>
            <ac:spMk id="7" creationId="{888D1340-0165-6FB0-FEDD-8706CF6A974B}"/>
          </ac:spMkLst>
        </pc:spChg>
        <pc:spChg chg="mod">
          <ac:chgData name="Yoel Kortick" userId="167978f5-7f40-4909-85d5-d4149554ad4e" providerId="ADAL" clId="{629201AC-4D67-4C35-8C0B-D4BB429633D2}" dt="2025-06-06T09:34:38.224" v="2879" actId="1038"/>
          <ac:spMkLst>
            <pc:docMk/>
            <pc:sldMk cId="402773307" sldId="2147480509"/>
            <ac:spMk id="8" creationId="{120B435D-27DE-EB98-2A33-439BCA86D4A3}"/>
          </ac:spMkLst>
        </pc:spChg>
        <pc:spChg chg="mod">
          <ac:chgData name="Yoel Kortick" userId="167978f5-7f40-4909-85d5-d4149554ad4e" providerId="ADAL" clId="{629201AC-4D67-4C35-8C0B-D4BB429633D2}" dt="2025-06-06T09:35:00.989" v="2887" actId="208"/>
          <ac:spMkLst>
            <pc:docMk/>
            <pc:sldMk cId="402773307" sldId="2147480509"/>
            <ac:spMk id="9" creationId="{854774AB-31DA-434C-7549-6FDC82584731}"/>
          </ac:spMkLst>
        </pc:spChg>
        <pc:spChg chg="add mod">
          <ac:chgData name="Yoel Kortick" userId="167978f5-7f40-4909-85d5-d4149554ad4e" providerId="ADAL" clId="{629201AC-4D67-4C35-8C0B-D4BB429633D2}" dt="2025-06-06T09:35:07.119" v="2893" actId="1035"/>
          <ac:spMkLst>
            <pc:docMk/>
            <pc:sldMk cId="402773307" sldId="2147480509"/>
            <ac:spMk id="10" creationId="{776F9DE7-BA4B-E68E-8896-65F3A02CDB2A}"/>
          </ac:spMkLst>
        </pc:spChg>
        <pc:picChg chg="del">
          <ac:chgData name="Yoel Kortick" userId="167978f5-7f40-4909-85d5-d4149554ad4e" providerId="ADAL" clId="{629201AC-4D67-4C35-8C0B-D4BB429633D2}" dt="2025-06-06T09:33:24.209" v="2847" actId="478"/>
          <ac:picMkLst>
            <pc:docMk/>
            <pc:sldMk cId="402773307" sldId="2147480509"/>
            <ac:picMk id="4" creationId="{ACD7C708-59C7-1685-05F8-F22375D5A505}"/>
          </ac:picMkLst>
        </pc:picChg>
        <pc:picChg chg="add mod ord">
          <ac:chgData name="Yoel Kortick" userId="167978f5-7f40-4909-85d5-d4149554ad4e" providerId="ADAL" clId="{629201AC-4D67-4C35-8C0B-D4BB429633D2}" dt="2025-06-06T09:34:31.105" v="2871" actId="1076"/>
          <ac:picMkLst>
            <pc:docMk/>
            <pc:sldMk cId="402773307" sldId="2147480509"/>
            <ac:picMk id="6" creationId="{E728CCE0-AFDC-8013-4B29-44FF7E834412}"/>
          </ac:picMkLst>
        </pc:picChg>
      </pc:sldChg>
      <pc:sldChg chg="addSp delSp modSp add mod">
        <pc:chgData name="Yoel Kortick" userId="167978f5-7f40-4909-85d5-d4149554ad4e" providerId="ADAL" clId="{629201AC-4D67-4C35-8C0B-D4BB429633D2}" dt="2025-06-06T09:35:38.273" v="2922" actId="478"/>
        <pc:sldMkLst>
          <pc:docMk/>
          <pc:sldMk cId="4140455639" sldId="2147480510"/>
        </pc:sldMkLst>
        <pc:spChg chg="del">
          <ac:chgData name="Yoel Kortick" userId="167978f5-7f40-4909-85d5-d4149554ad4e" providerId="ADAL" clId="{629201AC-4D67-4C35-8C0B-D4BB429633D2}" dt="2025-06-06T09:35:36.456" v="2921" actId="478"/>
          <ac:spMkLst>
            <pc:docMk/>
            <pc:sldMk cId="4140455639" sldId="2147480510"/>
            <ac:spMk id="7" creationId="{44B48F3D-8BBB-6BB5-0094-9C6414C5F2F9}"/>
          </ac:spMkLst>
        </pc:spChg>
        <pc:spChg chg="del">
          <ac:chgData name="Yoel Kortick" userId="167978f5-7f40-4909-85d5-d4149554ad4e" providerId="ADAL" clId="{629201AC-4D67-4C35-8C0B-D4BB429633D2}" dt="2025-06-06T09:35:38.273" v="2922" actId="478"/>
          <ac:spMkLst>
            <pc:docMk/>
            <pc:sldMk cId="4140455639" sldId="2147480510"/>
            <ac:spMk id="8" creationId="{7BBD460D-92BD-0592-19E1-99489BCBDE69}"/>
          </ac:spMkLst>
        </pc:spChg>
        <pc:spChg chg="mod">
          <ac:chgData name="Yoel Kortick" userId="167978f5-7f40-4909-85d5-d4149554ad4e" providerId="ADAL" clId="{629201AC-4D67-4C35-8C0B-D4BB429633D2}" dt="2025-06-06T09:35:28.832" v="2918" actId="14100"/>
          <ac:spMkLst>
            <pc:docMk/>
            <pc:sldMk cId="4140455639" sldId="2147480510"/>
            <ac:spMk id="9" creationId="{3FB5C8B4-4AD3-D6EB-BF4B-D604F401355F}"/>
          </ac:spMkLst>
        </pc:spChg>
        <pc:spChg chg="del">
          <ac:chgData name="Yoel Kortick" userId="167978f5-7f40-4909-85d5-d4149554ad4e" providerId="ADAL" clId="{629201AC-4D67-4C35-8C0B-D4BB429633D2}" dt="2025-06-06T09:35:34.545" v="2920" actId="478"/>
          <ac:spMkLst>
            <pc:docMk/>
            <pc:sldMk cId="4140455639" sldId="2147480510"/>
            <ac:spMk id="10" creationId="{54E4EFA5-235B-0267-29AB-7A72F07E1A3D}"/>
          </ac:spMkLst>
        </pc:spChg>
        <pc:picChg chg="add mod ord">
          <ac:chgData name="Yoel Kortick" userId="167978f5-7f40-4909-85d5-d4149554ad4e" providerId="ADAL" clId="{629201AC-4D67-4C35-8C0B-D4BB429633D2}" dt="2025-06-06T09:35:30.981" v="2919" actId="208"/>
          <ac:picMkLst>
            <pc:docMk/>
            <pc:sldMk cId="4140455639" sldId="2147480510"/>
            <ac:picMk id="4" creationId="{14B243AE-8441-CF3A-7C9A-052D5F197879}"/>
          </ac:picMkLst>
        </pc:picChg>
        <pc:picChg chg="del">
          <ac:chgData name="Yoel Kortick" userId="167978f5-7f40-4909-85d5-d4149554ad4e" providerId="ADAL" clId="{629201AC-4D67-4C35-8C0B-D4BB429633D2}" dt="2025-06-06T09:35:11.303" v="2895" actId="478"/>
          <ac:picMkLst>
            <pc:docMk/>
            <pc:sldMk cId="4140455639" sldId="2147480510"/>
            <ac:picMk id="6" creationId="{B678695C-0000-722F-8ECB-3F9D8BCA2F77}"/>
          </ac:picMkLst>
        </pc:picChg>
      </pc:sldChg>
      <pc:sldChg chg="addSp delSp modSp add mod">
        <pc:chgData name="Yoel Kortick" userId="167978f5-7f40-4909-85d5-d4149554ad4e" providerId="ADAL" clId="{629201AC-4D67-4C35-8C0B-D4BB429633D2}" dt="2025-06-06T09:37:36.858" v="2973" actId="208"/>
        <pc:sldMkLst>
          <pc:docMk/>
          <pc:sldMk cId="1165495965" sldId="2147480511"/>
        </pc:sldMkLst>
        <pc:spChg chg="mod">
          <ac:chgData name="Yoel Kortick" userId="167978f5-7f40-4909-85d5-d4149554ad4e" providerId="ADAL" clId="{629201AC-4D67-4C35-8C0B-D4BB429633D2}" dt="2025-06-06T09:36:08.697" v="2949" actId="20577"/>
          <ac:spMkLst>
            <pc:docMk/>
            <pc:sldMk cId="1165495965" sldId="2147480511"/>
            <ac:spMk id="9" creationId="{0A57838D-0B83-6E0B-8240-1A22A4263933}"/>
          </ac:spMkLst>
        </pc:spChg>
        <pc:spChg chg="mod">
          <ac:chgData name="Yoel Kortick" userId="167978f5-7f40-4909-85d5-d4149554ad4e" providerId="ADAL" clId="{629201AC-4D67-4C35-8C0B-D4BB429633D2}" dt="2025-06-06T09:37:34.663" v="2972" actId="1037"/>
          <ac:spMkLst>
            <pc:docMk/>
            <pc:sldMk cId="1165495965" sldId="2147480511"/>
            <ac:spMk id="10" creationId="{0C957723-CC1D-DA35-F476-D0A9ADD52062}"/>
          </ac:spMkLst>
        </pc:spChg>
        <pc:picChg chg="add mod ord">
          <ac:chgData name="Yoel Kortick" userId="167978f5-7f40-4909-85d5-d4149554ad4e" providerId="ADAL" clId="{629201AC-4D67-4C35-8C0B-D4BB429633D2}" dt="2025-06-06T09:37:36.858" v="2973" actId="208"/>
          <ac:picMkLst>
            <pc:docMk/>
            <pc:sldMk cId="1165495965" sldId="2147480511"/>
            <ac:picMk id="4" creationId="{441CFCAA-1FF8-0529-F7BA-5AD7CF741D86}"/>
          </ac:picMkLst>
        </pc:picChg>
        <pc:picChg chg="del">
          <ac:chgData name="Yoel Kortick" userId="167978f5-7f40-4909-85d5-d4149554ad4e" providerId="ADAL" clId="{629201AC-4D67-4C35-8C0B-D4BB429633D2}" dt="2025-06-06T09:37:16.183" v="2950" actId="478"/>
          <ac:picMkLst>
            <pc:docMk/>
            <pc:sldMk cId="1165495965" sldId="2147480511"/>
            <ac:picMk id="6" creationId="{219DBBA6-BAB8-4D64-C64D-1C4FB6804998}"/>
          </ac:picMkLst>
        </pc:picChg>
      </pc:sldChg>
      <pc:sldChg chg="addSp delSp modSp add mod">
        <pc:chgData name="Yoel Kortick" userId="167978f5-7f40-4909-85d5-d4149554ad4e" providerId="ADAL" clId="{629201AC-4D67-4C35-8C0B-D4BB429633D2}" dt="2025-06-06T09:38:27.102" v="2981" actId="208"/>
        <pc:sldMkLst>
          <pc:docMk/>
          <pc:sldMk cId="1459898600" sldId="2147480512"/>
        </pc:sldMkLst>
        <pc:spChg chg="mod">
          <ac:chgData name="Yoel Kortick" userId="167978f5-7f40-4909-85d5-d4149554ad4e" providerId="ADAL" clId="{629201AC-4D67-4C35-8C0B-D4BB429633D2}" dt="2025-06-06T09:37:45.575" v="2976" actId="20577"/>
          <ac:spMkLst>
            <pc:docMk/>
            <pc:sldMk cId="1459898600" sldId="2147480512"/>
            <ac:spMk id="9" creationId="{E0D27C10-E085-4970-C8A6-7E410F0E3420}"/>
          </ac:spMkLst>
        </pc:spChg>
        <pc:picChg chg="del">
          <ac:chgData name="Yoel Kortick" userId="167978f5-7f40-4909-85d5-d4149554ad4e" providerId="ADAL" clId="{629201AC-4D67-4C35-8C0B-D4BB429633D2}" dt="2025-06-06T09:38:11.868" v="2977" actId="478"/>
          <ac:picMkLst>
            <pc:docMk/>
            <pc:sldMk cId="1459898600" sldId="2147480512"/>
            <ac:picMk id="4" creationId="{4C046BCC-17FA-935D-ED38-2EC78B288D7A}"/>
          </ac:picMkLst>
        </pc:picChg>
        <pc:picChg chg="add mod ord">
          <ac:chgData name="Yoel Kortick" userId="167978f5-7f40-4909-85d5-d4149554ad4e" providerId="ADAL" clId="{629201AC-4D67-4C35-8C0B-D4BB429633D2}" dt="2025-06-06T09:38:27.102" v="2981" actId="208"/>
          <ac:picMkLst>
            <pc:docMk/>
            <pc:sldMk cId="1459898600" sldId="2147480512"/>
            <ac:picMk id="6" creationId="{FA552375-9488-3AB0-D34F-A476FACD2DBB}"/>
          </ac:picMkLst>
        </pc:picChg>
      </pc:sldChg>
      <pc:sldChg chg="addSp delSp modSp add mod modClrScheme chgLayout">
        <pc:chgData name="Yoel Kortick" userId="167978f5-7f40-4909-85d5-d4149554ad4e" providerId="ADAL" clId="{629201AC-4D67-4C35-8C0B-D4BB429633D2}" dt="2025-06-06T09:40:29.100" v="3026" actId="167"/>
        <pc:sldMkLst>
          <pc:docMk/>
          <pc:sldMk cId="3715612130" sldId="2147480513"/>
        </pc:sldMkLst>
        <pc:spChg chg="mod ord">
          <ac:chgData name="Yoel Kortick" userId="167978f5-7f40-4909-85d5-d4149554ad4e" providerId="ADAL" clId="{629201AC-4D67-4C35-8C0B-D4BB429633D2}" dt="2025-06-06T09:40:08.316" v="2993" actId="26606"/>
          <ac:spMkLst>
            <pc:docMk/>
            <pc:sldMk cId="3715612130" sldId="2147480513"/>
            <ac:spMk id="2" creationId="{D6211924-5DF5-B255-2B1B-D9923D296503}"/>
          </ac:spMkLst>
        </pc:spChg>
        <pc:spChg chg="mod">
          <ac:chgData name="Yoel Kortick" userId="167978f5-7f40-4909-85d5-d4149554ad4e" providerId="ADAL" clId="{629201AC-4D67-4C35-8C0B-D4BB429633D2}" dt="2025-06-06T09:40:08.316" v="2993" actId="26606"/>
          <ac:spMkLst>
            <pc:docMk/>
            <pc:sldMk cId="3715612130" sldId="2147480513"/>
            <ac:spMk id="5" creationId="{3503D45D-08E8-C5C3-41C5-9A08B44F9BFF}"/>
          </ac:spMkLst>
        </pc:spChg>
        <pc:spChg chg="add mod">
          <ac:chgData name="Yoel Kortick" userId="167978f5-7f40-4909-85d5-d4149554ad4e" providerId="ADAL" clId="{629201AC-4D67-4C35-8C0B-D4BB429633D2}" dt="2025-06-06T09:40:25.299" v="3024" actId="1036"/>
          <ac:spMkLst>
            <pc:docMk/>
            <pc:sldMk cId="3715612130" sldId="2147480513"/>
            <ac:spMk id="7" creationId="{31914F95-D9AE-441A-0A73-07BBA0B19B3B}"/>
          </ac:spMkLst>
        </pc:spChg>
        <pc:spChg chg="mod">
          <ac:chgData name="Yoel Kortick" userId="167978f5-7f40-4909-85d5-d4149554ad4e" providerId="ADAL" clId="{629201AC-4D67-4C35-8C0B-D4BB429633D2}" dt="2025-06-06T09:40:08.316" v="2993" actId="26606"/>
          <ac:spMkLst>
            <pc:docMk/>
            <pc:sldMk cId="3715612130" sldId="2147480513"/>
            <ac:spMk id="9" creationId="{BE6D9430-B3F0-E240-2105-55D59436F61B}"/>
          </ac:spMkLst>
        </pc:spChg>
        <pc:picChg chg="add mod ord">
          <ac:chgData name="Yoel Kortick" userId="167978f5-7f40-4909-85d5-d4149554ad4e" providerId="ADAL" clId="{629201AC-4D67-4C35-8C0B-D4BB429633D2}" dt="2025-06-06T09:40:29.100" v="3026" actId="167"/>
          <ac:picMkLst>
            <pc:docMk/>
            <pc:sldMk cId="3715612130" sldId="2147480513"/>
            <ac:picMk id="4" creationId="{4F64263E-F2C2-8540-8D89-7D4D9AE90B4D}"/>
          </ac:picMkLst>
        </pc:picChg>
        <pc:picChg chg="del">
          <ac:chgData name="Yoel Kortick" userId="167978f5-7f40-4909-85d5-d4149554ad4e" providerId="ADAL" clId="{629201AC-4D67-4C35-8C0B-D4BB429633D2}" dt="2025-06-06T09:39:11.925" v="2985" actId="478"/>
          <ac:picMkLst>
            <pc:docMk/>
            <pc:sldMk cId="3715612130" sldId="2147480513"/>
            <ac:picMk id="6" creationId="{E3B94AAA-6A61-56FB-89E8-6527BF49357C}"/>
          </ac:picMkLst>
        </pc:picChg>
      </pc:sldChg>
      <pc:sldChg chg="addSp delSp modSp add mod">
        <pc:chgData name="Yoel Kortick" userId="167978f5-7f40-4909-85d5-d4149554ad4e" providerId="ADAL" clId="{629201AC-4D67-4C35-8C0B-D4BB429633D2}" dt="2025-06-06T09:42:03.013" v="3076" actId="208"/>
        <pc:sldMkLst>
          <pc:docMk/>
          <pc:sldMk cId="3829923713" sldId="2147480514"/>
        </pc:sldMkLst>
        <pc:spChg chg="mod">
          <ac:chgData name="Yoel Kortick" userId="167978f5-7f40-4909-85d5-d4149554ad4e" providerId="ADAL" clId="{629201AC-4D67-4C35-8C0B-D4BB429633D2}" dt="2025-06-06T09:42:01.460" v="3075" actId="14100"/>
          <ac:spMkLst>
            <pc:docMk/>
            <pc:sldMk cId="3829923713" sldId="2147480514"/>
            <ac:spMk id="7" creationId="{212E36B8-7847-0BD2-3A56-C1B7D3E7E7C6}"/>
          </ac:spMkLst>
        </pc:spChg>
        <pc:spChg chg="mod">
          <ac:chgData name="Yoel Kortick" userId="167978f5-7f40-4909-85d5-d4149554ad4e" providerId="ADAL" clId="{629201AC-4D67-4C35-8C0B-D4BB429633D2}" dt="2025-06-06T09:41:06.794" v="3039" actId="14100"/>
          <ac:spMkLst>
            <pc:docMk/>
            <pc:sldMk cId="3829923713" sldId="2147480514"/>
            <ac:spMk id="9" creationId="{2417862E-F7E1-EB8C-584E-C802F1D2F180}"/>
          </ac:spMkLst>
        </pc:spChg>
        <pc:picChg chg="del mod">
          <ac:chgData name="Yoel Kortick" userId="167978f5-7f40-4909-85d5-d4149554ad4e" providerId="ADAL" clId="{629201AC-4D67-4C35-8C0B-D4BB429633D2}" dt="2025-06-06T09:41:39.923" v="3042" actId="478"/>
          <ac:picMkLst>
            <pc:docMk/>
            <pc:sldMk cId="3829923713" sldId="2147480514"/>
            <ac:picMk id="4" creationId="{FA0EF4E5-B0FE-6E46-F10C-E8811F92CF16}"/>
          </ac:picMkLst>
        </pc:picChg>
        <pc:picChg chg="add mod ord">
          <ac:chgData name="Yoel Kortick" userId="167978f5-7f40-4909-85d5-d4149554ad4e" providerId="ADAL" clId="{629201AC-4D67-4C35-8C0B-D4BB429633D2}" dt="2025-06-06T09:42:03.013" v="3076" actId="208"/>
          <ac:picMkLst>
            <pc:docMk/>
            <pc:sldMk cId="3829923713" sldId="2147480514"/>
            <ac:picMk id="6" creationId="{973C9FDE-E6F2-B6E4-17C2-84AF6755067F}"/>
          </ac:picMkLst>
        </pc:picChg>
      </pc:sldChg>
      <pc:sldChg chg="addSp delSp modSp add mod ord">
        <pc:chgData name="Yoel Kortick" userId="167978f5-7f40-4909-85d5-d4149554ad4e" providerId="ADAL" clId="{629201AC-4D67-4C35-8C0B-D4BB429633D2}" dt="2025-06-06T09:45:20.795" v="3149" actId="478"/>
        <pc:sldMkLst>
          <pc:docMk/>
          <pc:sldMk cId="713791755" sldId="2147480515"/>
        </pc:sldMkLst>
        <pc:spChg chg="mod">
          <ac:chgData name="Yoel Kortick" userId="167978f5-7f40-4909-85d5-d4149554ad4e" providerId="ADAL" clId="{629201AC-4D67-4C35-8C0B-D4BB429633D2}" dt="2025-06-06T09:45:10.436" v="3113" actId="14100"/>
          <ac:spMkLst>
            <pc:docMk/>
            <pc:sldMk cId="713791755" sldId="2147480515"/>
            <ac:spMk id="7" creationId="{816D9904-E765-CDAA-E905-5D876558E50C}"/>
          </ac:spMkLst>
        </pc:spChg>
        <pc:spChg chg="del">
          <ac:chgData name="Yoel Kortick" userId="167978f5-7f40-4909-85d5-d4149554ad4e" providerId="ADAL" clId="{629201AC-4D67-4C35-8C0B-D4BB429633D2}" dt="2025-06-06T09:45:20.795" v="3149" actId="478"/>
          <ac:spMkLst>
            <pc:docMk/>
            <pc:sldMk cId="713791755" sldId="2147480515"/>
            <ac:spMk id="8" creationId="{181C9555-D004-6A11-E00F-C98FF1BB4317}"/>
          </ac:spMkLst>
        </pc:spChg>
        <pc:spChg chg="mod">
          <ac:chgData name="Yoel Kortick" userId="167978f5-7f40-4909-85d5-d4149554ad4e" providerId="ADAL" clId="{629201AC-4D67-4C35-8C0B-D4BB429633D2}" dt="2025-06-06T09:43:02.692" v="3088" actId="14100"/>
          <ac:spMkLst>
            <pc:docMk/>
            <pc:sldMk cId="713791755" sldId="2147480515"/>
            <ac:spMk id="9" creationId="{43E3DBDD-268F-D4AC-B604-3713DFC08594}"/>
          </ac:spMkLst>
        </pc:spChg>
        <pc:spChg chg="add mod">
          <ac:chgData name="Yoel Kortick" userId="167978f5-7f40-4909-85d5-d4149554ad4e" providerId="ADAL" clId="{629201AC-4D67-4C35-8C0B-D4BB429633D2}" dt="2025-06-06T09:45:17.932" v="3148" actId="1035"/>
          <ac:spMkLst>
            <pc:docMk/>
            <pc:sldMk cId="713791755" sldId="2147480515"/>
            <ac:spMk id="10" creationId="{63A89E4E-DD35-E3E5-545D-11C038F77206}"/>
          </ac:spMkLst>
        </pc:spChg>
        <pc:picChg chg="del">
          <ac:chgData name="Yoel Kortick" userId="167978f5-7f40-4909-85d5-d4149554ad4e" providerId="ADAL" clId="{629201AC-4D67-4C35-8C0B-D4BB429633D2}" dt="2025-06-06T09:42:56.285" v="3085" actId="478"/>
          <ac:picMkLst>
            <pc:docMk/>
            <pc:sldMk cId="713791755" sldId="2147480515"/>
            <ac:picMk id="4" creationId="{0E87C66A-C0AD-06FC-A4A3-B0C023155A0B}"/>
          </ac:picMkLst>
        </pc:picChg>
        <pc:picChg chg="add mod ord">
          <ac:chgData name="Yoel Kortick" userId="167978f5-7f40-4909-85d5-d4149554ad4e" providerId="ADAL" clId="{629201AC-4D67-4C35-8C0B-D4BB429633D2}" dt="2025-06-06T09:44:58.698" v="3104" actId="167"/>
          <ac:picMkLst>
            <pc:docMk/>
            <pc:sldMk cId="713791755" sldId="2147480515"/>
            <ac:picMk id="6" creationId="{51FD8AC0-6E09-3F99-62D4-F1261AF33BC3}"/>
          </ac:picMkLst>
        </pc:picChg>
      </pc:sldChg>
      <pc:sldChg chg="addSp delSp modSp add del mod">
        <pc:chgData name="Yoel Kortick" userId="167978f5-7f40-4909-85d5-d4149554ad4e" providerId="ADAL" clId="{629201AC-4D67-4C35-8C0B-D4BB429633D2}" dt="2025-06-06T09:48:56.623" v="3159" actId="2890"/>
        <pc:sldMkLst>
          <pc:docMk/>
          <pc:sldMk cId="203536232" sldId="2147480516"/>
        </pc:sldMkLst>
        <pc:spChg chg="mod">
          <ac:chgData name="Yoel Kortick" userId="167978f5-7f40-4909-85d5-d4149554ad4e" providerId="ADAL" clId="{629201AC-4D67-4C35-8C0B-D4BB429633D2}" dt="2025-06-06T09:48:52.922" v="3158"/>
          <ac:spMkLst>
            <pc:docMk/>
            <pc:sldMk cId="203536232" sldId="2147480516"/>
            <ac:spMk id="9" creationId="{10910ABE-B40B-485F-7267-21F09C24DFE6}"/>
          </ac:spMkLst>
        </pc:spChg>
        <pc:picChg chg="add del">
          <ac:chgData name="Yoel Kortick" userId="167978f5-7f40-4909-85d5-d4149554ad4e" providerId="ADAL" clId="{629201AC-4D67-4C35-8C0B-D4BB429633D2}" dt="2025-06-06T09:48:51.801" v="3157" actId="478"/>
          <ac:picMkLst>
            <pc:docMk/>
            <pc:sldMk cId="203536232" sldId="2147480516"/>
            <ac:picMk id="6" creationId="{B98D32F1-50D0-BF14-A6C8-7F28C22530E2}"/>
          </ac:picMkLst>
        </pc:picChg>
      </pc:sldChg>
      <pc:sldChg chg="addSp delSp modSp add mod">
        <pc:chgData name="Yoel Kortick" userId="167978f5-7f40-4909-85d5-d4149554ad4e" providerId="ADAL" clId="{629201AC-4D67-4C35-8C0B-D4BB429633D2}" dt="2025-06-06T09:52:42.978" v="3238" actId="1076"/>
        <pc:sldMkLst>
          <pc:docMk/>
          <pc:sldMk cId="400674152" sldId="2147480516"/>
        </pc:sldMkLst>
        <pc:spChg chg="add del mod">
          <ac:chgData name="Yoel Kortick" userId="167978f5-7f40-4909-85d5-d4149554ad4e" providerId="ADAL" clId="{629201AC-4D67-4C35-8C0B-D4BB429633D2}" dt="2025-06-06T09:49:42.582" v="3170" actId="478"/>
          <ac:spMkLst>
            <pc:docMk/>
            <pc:sldMk cId="400674152" sldId="2147480516"/>
            <ac:spMk id="4" creationId="{72E4F528-EFA5-80A1-565B-672816EEAA13}"/>
          </ac:spMkLst>
        </pc:spChg>
        <pc:spChg chg="del">
          <ac:chgData name="Yoel Kortick" userId="167978f5-7f40-4909-85d5-d4149554ad4e" providerId="ADAL" clId="{629201AC-4D67-4C35-8C0B-D4BB429633D2}" dt="2025-06-06T09:49:34.341" v="3168" actId="478"/>
          <ac:spMkLst>
            <pc:docMk/>
            <pc:sldMk cId="400674152" sldId="2147480516"/>
            <ac:spMk id="7" creationId="{43C7EBAF-C877-3E2E-09F9-B30D1E1AB9C2}"/>
          </ac:spMkLst>
        </pc:spChg>
        <pc:spChg chg="del">
          <ac:chgData name="Yoel Kortick" userId="167978f5-7f40-4909-85d5-d4149554ad4e" providerId="ADAL" clId="{629201AC-4D67-4C35-8C0B-D4BB429633D2}" dt="2025-06-06T09:49:41.794" v="3169" actId="478"/>
          <ac:spMkLst>
            <pc:docMk/>
            <pc:sldMk cId="400674152" sldId="2147480516"/>
            <ac:spMk id="9" creationId="{F56A92B6-BAF6-53E5-6CA2-BF53EC0C8DBF}"/>
          </ac:spMkLst>
        </pc:spChg>
        <pc:spChg chg="del">
          <ac:chgData name="Yoel Kortick" userId="167978f5-7f40-4909-85d5-d4149554ad4e" providerId="ADAL" clId="{629201AC-4D67-4C35-8C0B-D4BB429633D2}" dt="2025-06-06T09:49:33.267" v="3167" actId="478"/>
          <ac:spMkLst>
            <pc:docMk/>
            <pc:sldMk cId="400674152" sldId="2147480516"/>
            <ac:spMk id="10" creationId="{DF65B32A-34BA-539B-40C6-E80E28E9C29B}"/>
          </ac:spMkLst>
        </pc:spChg>
        <pc:spChg chg="add mod">
          <ac:chgData name="Yoel Kortick" userId="167978f5-7f40-4909-85d5-d4149554ad4e" providerId="ADAL" clId="{629201AC-4D67-4C35-8C0B-D4BB429633D2}" dt="2025-06-06T09:52:42.978" v="3238" actId="1076"/>
          <ac:spMkLst>
            <pc:docMk/>
            <pc:sldMk cId="400674152" sldId="2147480516"/>
            <ac:spMk id="11" creationId="{A8394418-7205-7CDE-9FD4-46B8561C8624}"/>
          </ac:spMkLst>
        </pc:spChg>
        <pc:spChg chg="add mod">
          <ac:chgData name="Yoel Kortick" userId="167978f5-7f40-4909-85d5-d4149554ad4e" providerId="ADAL" clId="{629201AC-4D67-4C35-8C0B-D4BB429633D2}" dt="2025-06-06T09:50:19.662" v="3183" actId="1076"/>
          <ac:spMkLst>
            <pc:docMk/>
            <pc:sldMk cId="400674152" sldId="2147480516"/>
            <ac:spMk id="12" creationId="{9B351EBA-C39F-E771-7F4F-B2F19D02B577}"/>
          </ac:spMkLst>
        </pc:spChg>
        <pc:picChg chg="del">
          <ac:chgData name="Yoel Kortick" userId="167978f5-7f40-4909-85d5-d4149554ad4e" providerId="ADAL" clId="{629201AC-4D67-4C35-8C0B-D4BB429633D2}" dt="2025-06-06T09:49:30.063" v="3166" actId="478"/>
          <ac:picMkLst>
            <pc:docMk/>
            <pc:sldMk cId="400674152" sldId="2147480516"/>
            <ac:picMk id="6" creationId="{812BBE7E-DBCC-A4EA-8C8C-621867E3A619}"/>
          </ac:picMkLst>
        </pc:picChg>
        <pc:picChg chg="add del mod">
          <ac:chgData name="Yoel Kortick" userId="167978f5-7f40-4909-85d5-d4149554ad4e" providerId="ADAL" clId="{629201AC-4D67-4C35-8C0B-D4BB429633D2}" dt="2025-06-06T09:50:06.177" v="3178" actId="478"/>
          <ac:picMkLst>
            <pc:docMk/>
            <pc:sldMk cId="400674152" sldId="2147480516"/>
            <ac:picMk id="8" creationId="{519828C5-550C-3792-97F4-1D7E767F36E2}"/>
          </ac:picMkLst>
        </pc:picChg>
        <pc:picChg chg="add mod ord">
          <ac:chgData name="Yoel Kortick" userId="167978f5-7f40-4909-85d5-d4149554ad4e" providerId="ADAL" clId="{629201AC-4D67-4C35-8C0B-D4BB429633D2}" dt="2025-06-06T09:50:21.443" v="3184" actId="208"/>
          <ac:picMkLst>
            <pc:docMk/>
            <pc:sldMk cId="400674152" sldId="2147480516"/>
            <ac:picMk id="14" creationId="{2586A710-4FD7-BB3C-6D73-26681BDA2D4D}"/>
          </ac:picMkLst>
        </pc:picChg>
      </pc:sldChg>
      <pc:sldChg chg="addSp delSp modSp add mod">
        <pc:chgData name="Yoel Kortick" userId="167978f5-7f40-4909-85d5-d4149554ad4e" providerId="ADAL" clId="{629201AC-4D67-4C35-8C0B-D4BB429633D2}" dt="2025-06-06T09:52:38.080" v="3237" actId="1076"/>
        <pc:sldMkLst>
          <pc:docMk/>
          <pc:sldMk cId="1706698277" sldId="2147480517"/>
        </pc:sldMkLst>
        <pc:spChg chg="mod">
          <ac:chgData name="Yoel Kortick" userId="167978f5-7f40-4909-85d5-d4149554ad4e" providerId="ADAL" clId="{629201AC-4D67-4C35-8C0B-D4BB429633D2}" dt="2025-06-06T09:50:41.925" v="3197" actId="1035"/>
          <ac:spMkLst>
            <pc:docMk/>
            <pc:sldMk cId="1706698277" sldId="2147480517"/>
            <ac:spMk id="7" creationId="{9263A316-321B-6B8F-D422-0D6770DAF111}"/>
          </ac:spMkLst>
        </pc:spChg>
        <pc:spChg chg="del">
          <ac:chgData name="Yoel Kortick" userId="167978f5-7f40-4909-85d5-d4149554ad4e" providerId="ADAL" clId="{629201AC-4D67-4C35-8C0B-D4BB429633D2}" dt="2025-06-06T09:50:27.693" v="3185" actId="478"/>
          <ac:spMkLst>
            <pc:docMk/>
            <pc:sldMk cId="1706698277" sldId="2147480517"/>
            <ac:spMk id="9" creationId="{1D9040A3-4FCE-412F-0C75-85D07BBEFAC4}"/>
          </ac:spMkLst>
        </pc:spChg>
        <pc:spChg chg="del">
          <ac:chgData name="Yoel Kortick" userId="167978f5-7f40-4909-85d5-d4149554ad4e" providerId="ADAL" clId="{629201AC-4D67-4C35-8C0B-D4BB429633D2}" dt="2025-06-06T09:50:44.986" v="3198" actId="478"/>
          <ac:spMkLst>
            <pc:docMk/>
            <pc:sldMk cId="1706698277" sldId="2147480517"/>
            <ac:spMk id="10" creationId="{6F5A2567-54B0-02D4-4A7D-0C99149FE086}"/>
          </ac:spMkLst>
        </pc:spChg>
        <pc:spChg chg="add del mod">
          <ac:chgData name="Yoel Kortick" userId="167978f5-7f40-4909-85d5-d4149554ad4e" providerId="ADAL" clId="{629201AC-4D67-4C35-8C0B-D4BB429633D2}" dt="2025-06-06T09:50:28.452" v="3186" actId="478"/>
          <ac:spMkLst>
            <pc:docMk/>
            <pc:sldMk cId="1706698277" sldId="2147480517"/>
            <ac:spMk id="11" creationId="{D85C2119-9A09-68BB-D00E-D86CE58A0CF4}"/>
          </ac:spMkLst>
        </pc:spChg>
        <pc:spChg chg="add mod">
          <ac:chgData name="Yoel Kortick" userId="167978f5-7f40-4909-85d5-d4149554ad4e" providerId="ADAL" clId="{629201AC-4D67-4C35-8C0B-D4BB429633D2}" dt="2025-06-06T09:52:38.080" v="3237" actId="1076"/>
          <ac:spMkLst>
            <pc:docMk/>
            <pc:sldMk cId="1706698277" sldId="2147480517"/>
            <ac:spMk id="12" creationId="{05137CBC-3716-F625-F851-9F9480927763}"/>
          </ac:spMkLst>
        </pc:spChg>
        <pc:picChg chg="add mod ord">
          <ac:chgData name="Yoel Kortick" userId="167978f5-7f40-4909-85d5-d4149554ad4e" providerId="ADAL" clId="{629201AC-4D67-4C35-8C0B-D4BB429633D2}" dt="2025-06-06T09:52:35.097" v="3236" actId="1076"/>
          <ac:picMkLst>
            <pc:docMk/>
            <pc:sldMk cId="1706698277" sldId="2147480517"/>
            <ac:picMk id="4" creationId="{9DCF4BCF-19B6-6B49-24A3-4073B7D6769A}"/>
          </ac:picMkLst>
        </pc:picChg>
        <pc:picChg chg="del">
          <ac:chgData name="Yoel Kortick" userId="167978f5-7f40-4909-85d5-d4149554ad4e" providerId="ADAL" clId="{629201AC-4D67-4C35-8C0B-D4BB429633D2}" dt="2025-06-06T09:49:09.076" v="3162" actId="478"/>
          <ac:picMkLst>
            <pc:docMk/>
            <pc:sldMk cId="1706698277" sldId="2147480517"/>
            <ac:picMk id="6" creationId="{5AD457AA-D642-316E-3FC7-53637D9B2E71}"/>
          </ac:picMkLst>
        </pc:picChg>
      </pc:sldChg>
      <pc:sldChg chg="addSp delSp modSp add mod">
        <pc:chgData name="Yoel Kortick" userId="167978f5-7f40-4909-85d5-d4149554ad4e" providerId="ADAL" clId="{629201AC-4D67-4C35-8C0B-D4BB429633D2}" dt="2025-06-06T09:56:40.735" v="3263" actId="14100"/>
        <pc:sldMkLst>
          <pc:docMk/>
          <pc:sldMk cId="3467749731" sldId="2147480518"/>
        </pc:sldMkLst>
        <pc:spChg chg="add del mod">
          <ac:chgData name="Yoel Kortick" userId="167978f5-7f40-4909-85d5-d4149554ad4e" providerId="ADAL" clId="{629201AC-4D67-4C35-8C0B-D4BB429633D2}" dt="2025-06-06T09:56:26.118" v="3256" actId="478"/>
          <ac:spMkLst>
            <pc:docMk/>
            <pc:sldMk cId="3467749731" sldId="2147480518"/>
            <ac:spMk id="4" creationId="{0A3D5712-B7E8-C921-A988-3937A2D90408}"/>
          </ac:spMkLst>
        </pc:spChg>
        <pc:spChg chg="del">
          <ac:chgData name="Yoel Kortick" userId="167978f5-7f40-4909-85d5-d4149554ad4e" providerId="ADAL" clId="{629201AC-4D67-4C35-8C0B-D4BB429633D2}" dt="2025-06-06T09:56:24.951" v="3255" actId="478"/>
          <ac:spMkLst>
            <pc:docMk/>
            <pc:sldMk cId="3467749731" sldId="2147480518"/>
            <ac:spMk id="6" creationId="{321FB361-BB1F-6B96-8CEA-E733025550E1}"/>
          </ac:spMkLst>
        </pc:spChg>
        <pc:spChg chg="mod">
          <ac:chgData name="Yoel Kortick" userId="167978f5-7f40-4909-85d5-d4149554ad4e" providerId="ADAL" clId="{629201AC-4D67-4C35-8C0B-D4BB429633D2}" dt="2025-06-06T09:56:35.350" v="3261" actId="14100"/>
          <ac:spMkLst>
            <pc:docMk/>
            <pc:sldMk cId="3467749731" sldId="2147480518"/>
            <ac:spMk id="9" creationId="{BEAEECCD-CDC0-595F-CE00-FD91596C0823}"/>
          </ac:spMkLst>
        </pc:spChg>
        <pc:spChg chg="mod">
          <ac:chgData name="Yoel Kortick" userId="167978f5-7f40-4909-85d5-d4149554ad4e" providerId="ADAL" clId="{629201AC-4D67-4C35-8C0B-D4BB429633D2}" dt="2025-06-06T09:56:40.735" v="3263" actId="14100"/>
          <ac:spMkLst>
            <pc:docMk/>
            <pc:sldMk cId="3467749731" sldId="2147480518"/>
            <ac:spMk id="11" creationId="{82A2FF89-9E4A-99B4-7709-0903D08DC06A}"/>
          </ac:spMkLst>
        </pc:spChg>
        <pc:picChg chg="mod">
          <ac:chgData name="Yoel Kortick" userId="167978f5-7f40-4909-85d5-d4149554ad4e" providerId="ADAL" clId="{629201AC-4D67-4C35-8C0B-D4BB429633D2}" dt="2025-06-06T09:56:31.217" v="3259" actId="1076"/>
          <ac:picMkLst>
            <pc:docMk/>
            <pc:sldMk cId="3467749731" sldId="2147480518"/>
            <ac:picMk id="7" creationId="{DFF2D048-710E-9170-826F-225800FDC6AE}"/>
          </ac:picMkLst>
        </pc:picChg>
      </pc:sldChg>
      <pc:sldChg chg="addSp delSp modSp add mod">
        <pc:chgData name="Yoel Kortick" userId="167978f5-7f40-4909-85d5-d4149554ad4e" providerId="ADAL" clId="{629201AC-4D67-4C35-8C0B-D4BB429633D2}" dt="2025-06-06T10:03:05.069" v="3317" actId="11529"/>
        <pc:sldMkLst>
          <pc:docMk/>
          <pc:sldMk cId="1694906984" sldId="2147480519"/>
        </pc:sldMkLst>
        <pc:spChg chg="mod">
          <ac:chgData name="Yoel Kortick" userId="167978f5-7f40-4909-85d5-d4149554ad4e" providerId="ADAL" clId="{629201AC-4D67-4C35-8C0B-D4BB429633D2}" dt="2025-06-06T10:02:43.802" v="3316" actId="14100"/>
          <ac:spMkLst>
            <pc:docMk/>
            <pc:sldMk cId="1694906984" sldId="2147480519"/>
            <ac:spMk id="6" creationId="{E009CC7A-19C2-B9D8-8ABA-E7B9BEB4EFEF}"/>
          </ac:spMkLst>
        </pc:spChg>
        <pc:spChg chg="add">
          <ac:chgData name="Yoel Kortick" userId="167978f5-7f40-4909-85d5-d4149554ad4e" providerId="ADAL" clId="{629201AC-4D67-4C35-8C0B-D4BB429633D2}" dt="2025-06-06T10:03:05.069" v="3317" actId="11529"/>
          <ac:spMkLst>
            <pc:docMk/>
            <pc:sldMk cId="1694906984" sldId="2147480519"/>
            <ac:spMk id="7" creationId="{AC08B35D-BE76-3508-0867-DE99C241F711}"/>
          </ac:spMkLst>
        </pc:spChg>
        <pc:picChg chg="add mod ord">
          <ac:chgData name="Yoel Kortick" userId="167978f5-7f40-4909-85d5-d4149554ad4e" providerId="ADAL" clId="{629201AC-4D67-4C35-8C0B-D4BB429633D2}" dt="2025-06-06T10:02:40.410" v="3315" actId="167"/>
          <ac:picMkLst>
            <pc:docMk/>
            <pc:sldMk cId="1694906984" sldId="2147480519"/>
            <ac:picMk id="4" creationId="{32540745-A338-6AB4-6776-B43DEB469896}"/>
          </ac:picMkLst>
        </pc:picChg>
        <pc:picChg chg="del">
          <ac:chgData name="Yoel Kortick" userId="167978f5-7f40-4909-85d5-d4149554ad4e" providerId="ADAL" clId="{629201AC-4D67-4C35-8C0B-D4BB429633D2}" dt="2025-06-06T10:02:12.610" v="3292" actId="478"/>
          <ac:picMkLst>
            <pc:docMk/>
            <pc:sldMk cId="1694906984" sldId="2147480519"/>
            <ac:picMk id="10" creationId="{9E1977F2-2217-A35C-80B8-59EF8C6AC1FD}"/>
          </ac:picMkLst>
        </pc:picChg>
      </pc:sldChg>
      <pc:sldChg chg="addSp delSp modSp add mod">
        <pc:chgData name="Yoel Kortick" userId="167978f5-7f40-4909-85d5-d4149554ad4e" providerId="ADAL" clId="{629201AC-4D67-4C35-8C0B-D4BB429633D2}" dt="2025-06-06T10:17:24.787" v="3429" actId="11529"/>
        <pc:sldMkLst>
          <pc:docMk/>
          <pc:sldMk cId="4047747742" sldId="2147480520"/>
        </pc:sldMkLst>
        <pc:spChg chg="mod">
          <ac:chgData name="Yoel Kortick" userId="167978f5-7f40-4909-85d5-d4149554ad4e" providerId="ADAL" clId="{629201AC-4D67-4C35-8C0B-D4BB429633D2}" dt="2025-06-06T10:04:55.867" v="3332" actId="1076"/>
          <ac:spMkLst>
            <pc:docMk/>
            <pc:sldMk cId="4047747742" sldId="2147480520"/>
            <ac:spMk id="6" creationId="{E082A828-DFCD-B798-A9D9-AA529D27B13E}"/>
          </ac:spMkLst>
        </pc:spChg>
        <pc:spChg chg="mod">
          <ac:chgData name="Yoel Kortick" userId="167978f5-7f40-4909-85d5-d4149554ad4e" providerId="ADAL" clId="{629201AC-4D67-4C35-8C0B-D4BB429633D2}" dt="2025-06-06T10:05:06.914" v="3335" actId="1076"/>
          <ac:spMkLst>
            <pc:docMk/>
            <pc:sldMk cId="4047747742" sldId="2147480520"/>
            <ac:spMk id="7" creationId="{1EC07340-7B21-C63B-7B8F-392F415ABD99}"/>
          </ac:spMkLst>
        </pc:spChg>
        <pc:spChg chg="add mod">
          <ac:chgData name="Yoel Kortick" userId="167978f5-7f40-4909-85d5-d4149554ad4e" providerId="ADAL" clId="{629201AC-4D67-4C35-8C0B-D4BB429633D2}" dt="2025-06-06T10:05:40.460" v="3426" actId="208"/>
          <ac:spMkLst>
            <pc:docMk/>
            <pc:sldMk cId="4047747742" sldId="2147480520"/>
            <ac:spMk id="9" creationId="{FC6D51E7-053C-A52A-2325-62D13894F6ED}"/>
          </ac:spMkLst>
        </pc:spChg>
        <pc:spChg chg="add">
          <ac:chgData name="Yoel Kortick" userId="167978f5-7f40-4909-85d5-d4149554ad4e" providerId="ADAL" clId="{629201AC-4D67-4C35-8C0B-D4BB429633D2}" dt="2025-06-06T10:05:47.106" v="3427" actId="11529"/>
          <ac:spMkLst>
            <pc:docMk/>
            <pc:sldMk cId="4047747742" sldId="2147480520"/>
            <ac:spMk id="10" creationId="{E7D091C5-DA4E-DB0A-5FC5-5DEFC95C81CC}"/>
          </ac:spMkLst>
        </pc:spChg>
        <pc:spChg chg="add">
          <ac:chgData name="Yoel Kortick" userId="167978f5-7f40-4909-85d5-d4149554ad4e" providerId="ADAL" clId="{629201AC-4D67-4C35-8C0B-D4BB429633D2}" dt="2025-06-06T10:05:52.617" v="3428" actId="11529"/>
          <ac:spMkLst>
            <pc:docMk/>
            <pc:sldMk cId="4047747742" sldId="2147480520"/>
            <ac:spMk id="11" creationId="{E361CDE8-DD89-96F4-7368-FA3E1A8E9579}"/>
          </ac:spMkLst>
        </pc:spChg>
        <pc:spChg chg="add">
          <ac:chgData name="Yoel Kortick" userId="167978f5-7f40-4909-85d5-d4149554ad4e" providerId="ADAL" clId="{629201AC-4D67-4C35-8C0B-D4BB429633D2}" dt="2025-06-06T10:17:24.787" v="3429" actId="11529"/>
          <ac:spMkLst>
            <pc:docMk/>
            <pc:sldMk cId="4047747742" sldId="2147480520"/>
            <ac:spMk id="12" creationId="{0AD6BEF4-F3AC-B812-FD46-5693565DCA92}"/>
          </ac:spMkLst>
        </pc:spChg>
        <pc:picChg chg="del">
          <ac:chgData name="Yoel Kortick" userId="167978f5-7f40-4909-85d5-d4149554ad4e" providerId="ADAL" clId="{629201AC-4D67-4C35-8C0B-D4BB429633D2}" dt="2025-06-06T10:04:48.484" v="3327" actId="478"/>
          <ac:picMkLst>
            <pc:docMk/>
            <pc:sldMk cId="4047747742" sldId="2147480520"/>
            <ac:picMk id="4" creationId="{C51A15DC-D107-40B7-8410-5991868ABC81}"/>
          </ac:picMkLst>
        </pc:picChg>
        <pc:picChg chg="add mod ord">
          <ac:chgData name="Yoel Kortick" userId="167978f5-7f40-4909-85d5-d4149554ad4e" providerId="ADAL" clId="{629201AC-4D67-4C35-8C0B-D4BB429633D2}" dt="2025-06-06T10:05:01.807" v="3334" actId="208"/>
          <ac:picMkLst>
            <pc:docMk/>
            <pc:sldMk cId="4047747742" sldId="2147480520"/>
            <ac:picMk id="8" creationId="{ADF35E6D-8BB0-6AFE-E743-67BA1530C303}"/>
          </ac:picMkLst>
        </pc:picChg>
      </pc:sldChg>
      <pc:sldChg chg="modSp add mod">
        <pc:chgData name="Yoel Kortick" userId="167978f5-7f40-4909-85d5-d4149554ad4e" providerId="ADAL" clId="{629201AC-4D67-4C35-8C0B-D4BB429633D2}" dt="2025-06-06T10:18:07.310" v="3447" actId="20577"/>
        <pc:sldMkLst>
          <pc:docMk/>
          <pc:sldMk cId="3380362201" sldId="2147480521"/>
        </pc:sldMkLst>
        <pc:spChg chg="mod">
          <ac:chgData name="Yoel Kortick" userId="167978f5-7f40-4909-85d5-d4149554ad4e" providerId="ADAL" clId="{629201AC-4D67-4C35-8C0B-D4BB429633D2}" dt="2025-06-06T10:18:07.310" v="3447" actId="20577"/>
          <ac:spMkLst>
            <pc:docMk/>
            <pc:sldMk cId="3380362201" sldId="2147480521"/>
            <ac:spMk id="5" creationId="{07B8F7C3-4146-8F1A-F19F-CC79EC4E6386}"/>
          </ac:spMkLst>
        </pc:spChg>
      </pc:sldChg>
      <pc:sldChg chg="modSp add mod">
        <pc:chgData name="Yoel Kortick" userId="167978f5-7f40-4909-85d5-d4149554ad4e" providerId="ADAL" clId="{629201AC-4D67-4C35-8C0B-D4BB429633D2}" dt="2025-06-06T10:32:28.329" v="3711" actId="20577"/>
        <pc:sldMkLst>
          <pc:docMk/>
          <pc:sldMk cId="326457443" sldId="2147480522"/>
        </pc:sldMkLst>
        <pc:spChg chg="mod">
          <ac:chgData name="Yoel Kortick" userId="167978f5-7f40-4909-85d5-d4149554ad4e" providerId="ADAL" clId="{629201AC-4D67-4C35-8C0B-D4BB429633D2}" dt="2025-06-06T10:18:16.547" v="3457" actId="20577"/>
          <ac:spMkLst>
            <pc:docMk/>
            <pc:sldMk cId="326457443" sldId="2147480522"/>
            <ac:spMk id="5" creationId="{8CF23F12-0FB0-8B2B-1F02-EA481C1F9CCA}"/>
          </ac:spMkLst>
        </pc:spChg>
        <pc:spChg chg="mod">
          <ac:chgData name="Yoel Kortick" userId="167978f5-7f40-4909-85d5-d4149554ad4e" providerId="ADAL" clId="{629201AC-4D67-4C35-8C0B-D4BB429633D2}" dt="2025-06-06T10:32:28.329" v="3711" actId="20577"/>
          <ac:spMkLst>
            <pc:docMk/>
            <pc:sldMk cId="326457443" sldId="2147480522"/>
            <ac:spMk id="6" creationId="{7EBE754A-CC19-534E-D17F-E716E2A7F566}"/>
          </ac:spMkLst>
        </pc:spChg>
      </pc:sldChg>
      <pc:sldChg chg="addSp delSp modSp add mod">
        <pc:chgData name="Yoel Kortick" userId="167978f5-7f40-4909-85d5-d4149554ad4e" providerId="ADAL" clId="{629201AC-4D67-4C35-8C0B-D4BB429633D2}" dt="2025-06-06T10:32:52.950" v="3719" actId="11529"/>
        <pc:sldMkLst>
          <pc:docMk/>
          <pc:sldMk cId="1082969969" sldId="2147480523"/>
        </pc:sldMkLst>
        <pc:spChg chg="add del mod">
          <ac:chgData name="Yoel Kortick" userId="167978f5-7f40-4909-85d5-d4149554ad4e" providerId="ADAL" clId="{629201AC-4D67-4C35-8C0B-D4BB429633D2}" dt="2025-06-06T10:20:45.166" v="3605" actId="478"/>
          <ac:spMkLst>
            <pc:docMk/>
            <pc:sldMk cId="1082969969" sldId="2147480523"/>
            <ac:spMk id="4" creationId="{E7C6EC5B-73F5-DEC0-60B8-CF5ADA4E08EF}"/>
          </ac:spMkLst>
        </pc:spChg>
        <pc:spChg chg="del">
          <ac:chgData name="Yoel Kortick" userId="167978f5-7f40-4909-85d5-d4149554ad4e" providerId="ADAL" clId="{629201AC-4D67-4C35-8C0B-D4BB429633D2}" dt="2025-06-06T10:20:42.867" v="3604" actId="478"/>
          <ac:spMkLst>
            <pc:docMk/>
            <pc:sldMk cId="1082969969" sldId="2147480523"/>
            <ac:spMk id="6" creationId="{0BF0DCFB-78CE-563A-B6C4-AA6D7F066C63}"/>
          </ac:spMkLst>
        </pc:spChg>
        <pc:spChg chg="add mod">
          <ac:chgData name="Yoel Kortick" userId="167978f5-7f40-4909-85d5-d4149554ad4e" providerId="ADAL" clId="{629201AC-4D67-4C35-8C0B-D4BB429633D2}" dt="2025-06-06T10:21:34.144" v="3618" actId="20577"/>
          <ac:spMkLst>
            <pc:docMk/>
            <pc:sldMk cId="1082969969" sldId="2147480523"/>
            <ac:spMk id="9" creationId="{C430F74A-0D25-718C-C043-336930706405}"/>
          </ac:spMkLst>
        </pc:spChg>
        <pc:spChg chg="add mod">
          <ac:chgData name="Yoel Kortick" userId="167978f5-7f40-4909-85d5-d4149554ad4e" providerId="ADAL" clId="{629201AC-4D67-4C35-8C0B-D4BB429633D2}" dt="2025-06-06T10:32:36.200" v="3717" actId="20577"/>
          <ac:spMkLst>
            <pc:docMk/>
            <pc:sldMk cId="1082969969" sldId="2147480523"/>
            <ac:spMk id="10" creationId="{B8B5A656-956C-8B3A-129C-9F06003CF521}"/>
          </ac:spMkLst>
        </pc:spChg>
        <pc:spChg chg="add">
          <ac:chgData name="Yoel Kortick" userId="167978f5-7f40-4909-85d5-d4149554ad4e" providerId="ADAL" clId="{629201AC-4D67-4C35-8C0B-D4BB429633D2}" dt="2025-06-06T10:32:52.950" v="3719" actId="11529"/>
          <ac:spMkLst>
            <pc:docMk/>
            <pc:sldMk cId="1082969969" sldId="2147480523"/>
            <ac:spMk id="11" creationId="{EDB57790-7E8F-86D3-8846-42C8477213A2}"/>
          </ac:spMkLst>
        </pc:spChg>
        <pc:picChg chg="add mod ord">
          <ac:chgData name="Yoel Kortick" userId="167978f5-7f40-4909-85d5-d4149554ad4e" providerId="ADAL" clId="{629201AC-4D67-4C35-8C0B-D4BB429633D2}" dt="2025-06-06T10:32:46.166" v="3718" actId="167"/>
          <ac:picMkLst>
            <pc:docMk/>
            <pc:sldMk cId="1082969969" sldId="2147480523"/>
            <ac:picMk id="8" creationId="{7D4D8455-27E4-D182-1C4D-F87763F6593C}"/>
          </ac:picMkLst>
        </pc:picChg>
      </pc:sldChg>
      <pc:sldChg chg="addSp modSp add mod">
        <pc:chgData name="Yoel Kortick" userId="167978f5-7f40-4909-85d5-d4149554ad4e" providerId="ADAL" clId="{629201AC-4D67-4C35-8C0B-D4BB429633D2}" dt="2025-06-06T10:23:23.234" v="3652" actId="1036"/>
        <pc:sldMkLst>
          <pc:docMk/>
          <pc:sldMk cId="165033261" sldId="2147480524"/>
        </pc:sldMkLst>
        <pc:spChg chg="mod">
          <ac:chgData name="Yoel Kortick" userId="167978f5-7f40-4909-85d5-d4149554ad4e" providerId="ADAL" clId="{629201AC-4D67-4C35-8C0B-D4BB429633D2}" dt="2025-06-06T10:22:30.682" v="3628" actId="14100"/>
          <ac:spMkLst>
            <pc:docMk/>
            <pc:sldMk cId="165033261" sldId="2147480524"/>
            <ac:spMk id="6" creationId="{63DDDD36-61AE-B99B-A3CF-6226C6A4CDBE}"/>
          </ac:spMkLst>
        </pc:spChg>
        <pc:spChg chg="add">
          <ac:chgData name="Yoel Kortick" userId="167978f5-7f40-4909-85d5-d4149554ad4e" providerId="ADAL" clId="{629201AC-4D67-4C35-8C0B-D4BB429633D2}" dt="2025-06-06T10:23:13.425" v="3632" actId="11529"/>
          <ac:spMkLst>
            <pc:docMk/>
            <pc:sldMk cId="165033261" sldId="2147480524"/>
            <ac:spMk id="7" creationId="{1615D946-E432-4350-3A2C-DBB08E3EC0EE}"/>
          </ac:spMkLst>
        </pc:spChg>
        <pc:spChg chg="add mod">
          <ac:chgData name="Yoel Kortick" userId="167978f5-7f40-4909-85d5-d4149554ad4e" providerId="ADAL" clId="{629201AC-4D67-4C35-8C0B-D4BB429633D2}" dt="2025-06-06T10:23:23.234" v="3652" actId="1036"/>
          <ac:spMkLst>
            <pc:docMk/>
            <pc:sldMk cId="165033261" sldId="2147480524"/>
            <ac:spMk id="8" creationId="{D85B295C-2AF4-D1F6-EB28-FC358E7133F8}"/>
          </ac:spMkLst>
        </pc:spChg>
        <pc:picChg chg="add mod">
          <ac:chgData name="Yoel Kortick" userId="167978f5-7f40-4909-85d5-d4149554ad4e" providerId="ADAL" clId="{629201AC-4D67-4C35-8C0B-D4BB429633D2}" dt="2025-06-06T10:22:57.814" v="3631" actId="208"/>
          <ac:picMkLst>
            <pc:docMk/>
            <pc:sldMk cId="165033261" sldId="2147480524"/>
            <ac:picMk id="4" creationId="{9599292C-B1E8-0BD5-761D-5F3D72073FD6}"/>
          </ac:picMkLst>
        </pc:picChg>
      </pc:sldChg>
      <pc:sldChg chg="addSp delSp modSp add mod">
        <pc:chgData name="Yoel Kortick" userId="167978f5-7f40-4909-85d5-d4149554ad4e" providerId="ADAL" clId="{629201AC-4D67-4C35-8C0B-D4BB429633D2}" dt="2025-06-06T10:24:41.557" v="3664" actId="478"/>
        <pc:sldMkLst>
          <pc:docMk/>
          <pc:sldMk cId="330415806" sldId="2147480525"/>
        </pc:sldMkLst>
        <pc:spChg chg="del">
          <ac:chgData name="Yoel Kortick" userId="167978f5-7f40-4909-85d5-d4149554ad4e" providerId="ADAL" clId="{629201AC-4D67-4C35-8C0B-D4BB429633D2}" dt="2025-06-06T10:24:16.585" v="3654" actId="478"/>
          <ac:spMkLst>
            <pc:docMk/>
            <pc:sldMk cId="330415806" sldId="2147480525"/>
            <ac:spMk id="6" creationId="{A18F3BF1-6D7C-6D75-73A8-CA9AC6A09AA2}"/>
          </ac:spMkLst>
        </pc:spChg>
        <pc:spChg chg="mod">
          <ac:chgData name="Yoel Kortick" userId="167978f5-7f40-4909-85d5-d4149554ad4e" providerId="ADAL" clId="{629201AC-4D67-4C35-8C0B-D4BB429633D2}" dt="2025-06-06T10:24:38.895" v="3663" actId="14100"/>
          <ac:spMkLst>
            <pc:docMk/>
            <pc:sldMk cId="330415806" sldId="2147480525"/>
            <ac:spMk id="7" creationId="{8ACFBB93-05D7-DB40-3962-1C6FA4080988}"/>
          </ac:spMkLst>
        </pc:spChg>
        <pc:spChg chg="del">
          <ac:chgData name="Yoel Kortick" userId="167978f5-7f40-4909-85d5-d4149554ad4e" providerId="ADAL" clId="{629201AC-4D67-4C35-8C0B-D4BB429633D2}" dt="2025-06-06T10:24:41.557" v="3664" actId="478"/>
          <ac:spMkLst>
            <pc:docMk/>
            <pc:sldMk cId="330415806" sldId="2147480525"/>
            <ac:spMk id="8" creationId="{E415CF1D-A268-F554-E1CD-3A0567E2430B}"/>
          </ac:spMkLst>
        </pc:spChg>
        <pc:spChg chg="add del mod">
          <ac:chgData name="Yoel Kortick" userId="167978f5-7f40-4909-85d5-d4149554ad4e" providerId="ADAL" clId="{629201AC-4D67-4C35-8C0B-D4BB429633D2}" dt="2025-06-06T10:24:18.417" v="3655" actId="478"/>
          <ac:spMkLst>
            <pc:docMk/>
            <pc:sldMk cId="330415806" sldId="2147480525"/>
            <ac:spMk id="9" creationId="{4AB39304-474F-A915-E2FE-EAF3764F3095}"/>
          </ac:spMkLst>
        </pc:spChg>
        <pc:picChg chg="del">
          <ac:chgData name="Yoel Kortick" userId="167978f5-7f40-4909-85d5-d4149554ad4e" providerId="ADAL" clId="{629201AC-4D67-4C35-8C0B-D4BB429633D2}" dt="2025-06-06T10:24:19.048" v="3656" actId="478"/>
          <ac:picMkLst>
            <pc:docMk/>
            <pc:sldMk cId="330415806" sldId="2147480525"/>
            <ac:picMk id="4" creationId="{015F5BFB-05F8-71DC-51F5-FCC2B951493E}"/>
          </ac:picMkLst>
        </pc:picChg>
        <pc:picChg chg="add mod ord">
          <ac:chgData name="Yoel Kortick" userId="167978f5-7f40-4909-85d5-d4149554ad4e" providerId="ADAL" clId="{629201AC-4D67-4C35-8C0B-D4BB429633D2}" dt="2025-06-06T10:24:30.783" v="3661" actId="167"/>
          <ac:picMkLst>
            <pc:docMk/>
            <pc:sldMk cId="330415806" sldId="2147480525"/>
            <ac:picMk id="11" creationId="{A766551D-CD4C-0C50-9A01-4CCDA8C1E264}"/>
          </ac:picMkLst>
        </pc:picChg>
      </pc:sldChg>
      <pc:sldChg chg="addSp modSp add mod ord">
        <pc:chgData name="Yoel Kortick" userId="167978f5-7f40-4909-85d5-d4149554ad4e" providerId="ADAL" clId="{629201AC-4D67-4C35-8C0B-D4BB429633D2}" dt="2025-06-06T10:26:31.494" v="3686" actId="208"/>
        <pc:sldMkLst>
          <pc:docMk/>
          <pc:sldMk cId="2001911252" sldId="2147480526"/>
        </pc:sldMkLst>
        <pc:spChg chg="mod">
          <ac:chgData name="Yoel Kortick" userId="167978f5-7f40-4909-85d5-d4149554ad4e" providerId="ADAL" clId="{629201AC-4D67-4C35-8C0B-D4BB429633D2}" dt="2025-06-06T10:26:31.494" v="3686" actId="208"/>
          <ac:spMkLst>
            <pc:docMk/>
            <pc:sldMk cId="2001911252" sldId="2147480526"/>
            <ac:spMk id="6" creationId="{17314831-A0F6-363A-7791-5FE1C37212FA}"/>
          </ac:spMkLst>
        </pc:spChg>
        <pc:picChg chg="add mod ord">
          <ac:chgData name="Yoel Kortick" userId="167978f5-7f40-4909-85d5-d4149554ad4e" providerId="ADAL" clId="{629201AC-4D67-4C35-8C0B-D4BB429633D2}" dt="2025-06-06T10:26:27.175" v="3685" actId="208"/>
          <ac:picMkLst>
            <pc:docMk/>
            <pc:sldMk cId="2001911252" sldId="2147480526"/>
            <ac:picMk id="4" creationId="{5B5DCD23-546A-7EEC-6780-AD56EF489560}"/>
          </ac:picMkLst>
        </pc:picChg>
      </pc:sldChg>
      <pc:sldChg chg="add">
        <pc:chgData name="Yoel Kortick" userId="167978f5-7f40-4909-85d5-d4149554ad4e" providerId="ADAL" clId="{629201AC-4D67-4C35-8C0B-D4BB429633D2}" dt="2025-06-06T10:33:23" v="3720" actId="2890"/>
        <pc:sldMkLst>
          <pc:docMk/>
          <pc:sldMk cId="3550194541" sldId="2147480527"/>
        </pc:sldMkLst>
      </pc:sldChg>
    </pc:docChg>
  </pc:docChgLst>
  <pc:docChgLst>
    <pc:chgData name="Yoel Kortick" userId="167978f5-7f40-4909-85d5-d4149554ad4e" providerId="ADAL" clId="{1CAA62D3-70E1-427A-8BF1-079C3C7D4D73}"/>
    <pc:docChg chg="undo custSel addSld delSld modSld delSection modSection">
      <pc:chgData name="Yoel Kortick" userId="167978f5-7f40-4909-85d5-d4149554ad4e" providerId="ADAL" clId="{1CAA62D3-70E1-427A-8BF1-079C3C7D4D73}" dt="2024-09-29T08:01:40.111" v="3872" actId="11529"/>
      <pc:docMkLst>
        <pc:docMk/>
      </pc:docMkLst>
      <pc:sldChg chg="del">
        <pc:chgData name="Yoel Kortick" userId="167978f5-7f40-4909-85d5-d4149554ad4e" providerId="ADAL" clId="{1CAA62D3-70E1-427A-8BF1-079C3C7D4D73}" dt="2024-09-29T06:14:13.792" v="148" actId="47"/>
        <pc:sldMkLst>
          <pc:docMk/>
          <pc:sldMk cId="0" sldId="314"/>
        </pc:sldMkLst>
      </pc:sldChg>
      <pc:sldChg chg="modSp mod">
        <pc:chgData name="Yoel Kortick" userId="167978f5-7f40-4909-85d5-d4149554ad4e" providerId="ADAL" clId="{1CAA62D3-70E1-427A-8BF1-079C3C7D4D73}" dt="2024-09-29T07:06:01.937" v="2736" actId="313"/>
        <pc:sldMkLst>
          <pc:docMk/>
          <pc:sldMk cId="815051809" sldId="388"/>
        </pc:sldMkLst>
      </pc:sldChg>
      <pc:sldChg chg="addSp delSp modSp mod">
        <pc:chgData name="Yoel Kortick" userId="167978f5-7f40-4909-85d5-d4149554ad4e" providerId="ADAL" clId="{1CAA62D3-70E1-427A-8BF1-079C3C7D4D73}" dt="2024-09-29T07:14:50.544" v="3066" actId="255"/>
        <pc:sldMkLst>
          <pc:docMk/>
          <pc:sldMk cId="1745681045" sldId="397"/>
        </pc:sldMkLst>
      </pc:sldChg>
      <pc:sldChg chg="delSp modSp mod">
        <pc:chgData name="Yoel Kortick" userId="167978f5-7f40-4909-85d5-d4149554ad4e" providerId="ADAL" clId="{1CAA62D3-70E1-427A-8BF1-079C3C7D4D73}" dt="2024-09-29T06:10:27.757" v="74" actId="478"/>
        <pc:sldMkLst>
          <pc:docMk/>
          <pc:sldMk cId="2554479115" sldId="398"/>
        </pc:sldMkLst>
      </pc:sldChg>
      <pc:sldChg chg="del">
        <pc:chgData name="Yoel Kortick" userId="167978f5-7f40-4909-85d5-d4149554ad4e" providerId="ADAL" clId="{1CAA62D3-70E1-427A-8BF1-079C3C7D4D73}" dt="2024-09-29T06:14:13.792" v="148" actId="47"/>
        <pc:sldMkLst>
          <pc:docMk/>
          <pc:sldMk cId="1330207068" sldId="459"/>
        </pc:sldMkLst>
      </pc:sldChg>
      <pc:sldChg chg="del">
        <pc:chgData name="Yoel Kortick" userId="167978f5-7f40-4909-85d5-d4149554ad4e" providerId="ADAL" clId="{1CAA62D3-70E1-427A-8BF1-079C3C7D4D73}" dt="2024-09-29T06:14:13.792" v="148" actId="47"/>
        <pc:sldMkLst>
          <pc:docMk/>
          <pc:sldMk cId="2747381953" sldId="460"/>
        </pc:sldMkLst>
      </pc:sldChg>
      <pc:sldChg chg="del">
        <pc:chgData name="Yoel Kortick" userId="167978f5-7f40-4909-85d5-d4149554ad4e" providerId="ADAL" clId="{1CAA62D3-70E1-427A-8BF1-079C3C7D4D73}" dt="2024-09-29T06:14:13.792" v="148" actId="47"/>
        <pc:sldMkLst>
          <pc:docMk/>
          <pc:sldMk cId="3473422156" sldId="535"/>
        </pc:sldMkLst>
      </pc:sldChg>
      <pc:sldChg chg="del">
        <pc:chgData name="Yoel Kortick" userId="167978f5-7f40-4909-85d5-d4149554ad4e" providerId="ADAL" clId="{1CAA62D3-70E1-427A-8BF1-079C3C7D4D73}" dt="2024-09-29T06:14:13.792" v="148" actId="47"/>
        <pc:sldMkLst>
          <pc:docMk/>
          <pc:sldMk cId="2016499525" sldId="536"/>
        </pc:sldMkLst>
      </pc:sldChg>
      <pc:sldChg chg="add del">
        <pc:chgData name="Yoel Kortick" userId="167978f5-7f40-4909-85d5-d4149554ad4e" providerId="ADAL" clId="{1CAA62D3-70E1-427A-8BF1-079C3C7D4D73}" dt="2024-09-29T06:14:01.811" v="147" actId="47"/>
        <pc:sldMkLst>
          <pc:docMk/>
          <pc:sldMk cId="4272923812" sldId="566"/>
        </pc:sldMkLst>
      </pc:sldChg>
      <pc:sldChg chg="del">
        <pc:chgData name="Yoel Kortick" userId="167978f5-7f40-4909-85d5-d4149554ad4e" providerId="ADAL" clId="{1CAA62D3-70E1-427A-8BF1-079C3C7D4D73}" dt="2024-09-29T06:14:13.811" v="149" actId="47"/>
        <pc:sldMkLst>
          <pc:docMk/>
          <pc:sldMk cId="3813871018" sldId="616"/>
        </pc:sldMkLst>
      </pc:sldChg>
      <pc:sldChg chg="del">
        <pc:chgData name="Yoel Kortick" userId="167978f5-7f40-4909-85d5-d4149554ad4e" providerId="ADAL" clId="{1CAA62D3-70E1-427A-8BF1-079C3C7D4D73}" dt="2024-09-29T06:08:30.128" v="51" actId="47"/>
        <pc:sldMkLst>
          <pc:docMk/>
          <pc:sldMk cId="3356827454" sldId="641"/>
        </pc:sldMkLst>
      </pc:sldChg>
      <pc:sldChg chg="modSp del mod">
        <pc:chgData name="Yoel Kortick" userId="167978f5-7f40-4909-85d5-d4149554ad4e" providerId="ADAL" clId="{1CAA62D3-70E1-427A-8BF1-079C3C7D4D73}" dt="2024-09-29T06:09:11.881" v="59" actId="47"/>
        <pc:sldMkLst>
          <pc:docMk/>
          <pc:sldMk cId="2594056538" sldId="647"/>
        </pc:sldMkLst>
      </pc:sldChg>
      <pc:sldChg chg="del">
        <pc:chgData name="Yoel Kortick" userId="167978f5-7f40-4909-85d5-d4149554ad4e" providerId="ADAL" clId="{1CAA62D3-70E1-427A-8BF1-079C3C7D4D73}" dt="2024-09-29T06:08:28.855" v="50" actId="47"/>
        <pc:sldMkLst>
          <pc:docMk/>
          <pc:sldMk cId="63888825" sldId="649"/>
        </pc:sldMkLst>
      </pc:sldChg>
      <pc:sldChg chg="addSp delSp modSp mod">
        <pc:chgData name="Yoel Kortick" userId="167978f5-7f40-4909-85d5-d4149554ad4e" providerId="ADAL" clId="{1CAA62D3-70E1-427A-8BF1-079C3C7D4D73}" dt="2024-09-29T08:01:14.830" v="3871" actId="6549"/>
        <pc:sldMkLst>
          <pc:docMk/>
          <pc:sldMk cId="1637256743" sldId="657"/>
        </pc:sldMkLst>
      </pc:sldChg>
      <pc:sldChg chg="modSp add mod setBg">
        <pc:chgData name="Yoel Kortick" userId="167978f5-7f40-4909-85d5-d4149554ad4e" providerId="ADAL" clId="{1CAA62D3-70E1-427A-8BF1-079C3C7D4D73}" dt="2024-09-29T06:18:06.392" v="610" actId="6549"/>
        <pc:sldMkLst>
          <pc:docMk/>
          <pc:sldMk cId="430718176" sldId="658"/>
        </pc:sldMkLst>
      </pc:sldChg>
      <pc:sldChg chg="addSp modSp add mod setBg">
        <pc:chgData name="Yoel Kortick" userId="167978f5-7f40-4909-85d5-d4149554ad4e" providerId="ADAL" clId="{1CAA62D3-70E1-427A-8BF1-079C3C7D4D73}" dt="2024-09-29T06:21:17.566" v="700" actId="14100"/>
        <pc:sldMkLst>
          <pc:docMk/>
          <pc:sldMk cId="2361624102" sldId="659"/>
        </pc:sldMkLst>
      </pc:sldChg>
      <pc:sldChg chg="addSp delSp modSp add mod">
        <pc:chgData name="Yoel Kortick" userId="167978f5-7f40-4909-85d5-d4149554ad4e" providerId="ADAL" clId="{1CAA62D3-70E1-427A-8BF1-079C3C7D4D73}" dt="2024-09-29T07:06:44.402" v="2741" actId="20577"/>
        <pc:sldMkLst>
          <pc:docMk/>
          <pc:sldMk cId="2713070438" sldId="660"/>
        </pc:sldMkLst>
      </pc:sldChg>
      <pc:sldChg chg="addSp delSp modSp add mod">
        <pc:chgData name="Yoel Kortick" userId="167978f5-7f40-4909-85d5-d4149554ad4e" providerId="ADAL" clId="{1CAA62D3-70E1-427A-8BF1-079C3C7D4D73}" dt="2024-09-29T07:07:06.413" v="2742" actId="11529"/>
        <pc:sldMkLst>
          <pc:docMk/>
          <pc:sldMk cId="4080373386" sldId="661"/>
        </pc:sldMkLst>
      </pc:sldChg>
      <pc:sldChg chg="modSp add del mod">
        <pc:chgData name="Yoel Kortick" userId="167978f5-7f40-4909-85d5-d4149554ad4e" providerId="ADAL" clId="{1CAA62D3-70E1-427A-8BF1-079C3C7D4D73}" dt="2024-09-29T06:28:21.466" v="993" actId="47"/>
        <pc:sldMkLst>
          <pc:docMk/>
          <pc:sldMk cId="2853189166" sldId="662"/>
        </pc:sldMkLst>
      </pc:sldChg>
      <pc:sldChg chg="addSp delSp modSp add mod">
        <pc:chgData name="Yoel Kortick" userId="167978f5-7f40-4909-85d5-d4149554ad4e" providerId="ADAL" clId="{1CAA62D3-70E1-427A-8BF1-079C3C7D4D73}" dt="2024-09-29T07:42:25.671" v="3482" actId="11529"/>
        <pc:sldMkLst>
          <pc:docMk/>
          <pc:sldMk cId="3899228947" sldId="662"/>
        </pc:sldMkLst>
      </pc:sldChg>
      <pc:sldChg chg="addSp delSp modSp add mod">
        <pc:chgData name="Yoel Kortick" userId="167978f5-7f40-4909-85d5-d4149554ad4e" providerId="ADAL" clId="{1CAA62D3-70E1-427A-8BF1-079C3C7D4D73}" dt="2024-09-29T07:47:01.532" v="3617" actId="20577"/>
        <pc:sldMkLst>
          <pc:docMk/>
          <pc:sldMk cId="36023688" sldId="663"/>
        </pc:sldMkLst>
      </pc:sldChg>
      <pc:sldChg chg="add del">
        <pc:chgData name="Yoel Kortick" userId="167978f5-7f40-4909-85d5-d4149554ad4e" providerId="ADAL" clId="{1CAA62D3-70E1-427A-8BF1-079C3C7D4D73}" dt="2024-09-29T06:28:22.177" v="994" actId="47"/>
        <pc:sldMkLst>
          <pc:docMk/>
          <pc:sldMk cId="1591922912" sldId="663"/>
        </pc:sldMkLst>
      </pc:sldChg>
      <pc:sldChg chg="addSp delSp modSp add mod">
        <pc:chgData name="Yoel Kortick" userId="167978f5-7f40-4909-85d5-d4149554ad4e" providerId="ADAL" clId="{1CAA62D3-70E1-427A-8BF1-079C3C7D4D73}" dt="2024-09-29T07:48:22.722" v="3648" actId="14100"/>
        <pc:sldMkLst>
          <pc:docMk/>
          <pc:sldMk cId="485271240" sldId="664"/>
        </pc:sldMkLst>
      </pc:sldChg>
      <pc:sldChg chg="addSp delSp modSp add mod">
        <pc:chgData name="Yoel Kortick" userId="167978f5-7f40-4909-85d5-d4149554ad4e" providerId="ADAL" clId="{1CAA62D3-70E1-427A-8BF1-079C3C7D4D73}" dt="2024-09-29T07:48:57.661" v="3656" actId="208"/>
        <pc:sldMkLst>
          <pc:docMk/>
          <pc:sldMk cId="2522504581" sldId="665"/>
        </pc:sldMkLst>
      </pc:sldChg>
      <pc:sldChg chg="addSp delSp modSp add mod">
        <pc:chgData name="Yoel Kortick" userId="167978f5-7f40-4909-85d5-d4149554ad4e" providerId="ADAL" clId="{1CAA62D3-70E1-427A-8BF1-079C3C7D4D73}" dt="2024-09-29T07:50:22.499" v="3697" actId="1035"/>
        <pc:sldMkLst>
          <pc:docMk/>
          <pc:sldMk cId="3942703660" sldId="666"/>
        </pc:sldMkLst>
      </pc:sldChg>
      <pc:sldChg chg="addSp delSp modSp add mod">
        <pc:chgData name="Yoel Kortick" userId="167978f5-7f40-4909-85d5-d4149554ad4e" providerId="ADAL" clId="{1CAA62D3-70E1-427A-8BF1-079C3C7D4D73}" dt="2024-09-29T07:50:40.973" v="3700" actId="208"/>
        <pc:sldMkLst>
          <pc:docMk/>
          <pc:sldMk cId="4182833070" sldId="667"/>
        </pc:sldMkLst>
      </pc:sldChg>
      <pc:sldChg chg="addSp delSp modSp add mod">
        <pc:chgData name="Yoel Kortick" userId="167978f5-7f40-4909-85d5-d4149554ad4e" providerId="ADAL" clId="{1CAA62D3-70E1-427A-8BF1-079C3C7D4D73}" dt="2024-09-29T08:01:40.111" v="3872" actId="11529"/>
        <pc:sldMkLst>
          <pc:docMk/>
          <pc:sldMk cId="4125856380" sldId="668"/>
        </pc:sldMkLst>
      </pc:sldChg>
      <pc:sldChg chg="addSp delSp modSp add mod">
        <pc:chgData name="Yoel Kortick" userId="167978f5-7f40-4909-85d5-d4149554ad4e" providerId="ADAL" clId="{1CAA62D3-70E1-427A-8BF1-079C3C7D4D73}" dt="2024-09-29T07:53:16.618" v="3736" actId="478"/>
        <pc:sldMkLst>
          <pc:docMk/>
          <pc:sldMk cId="358535453" sldId="669"/>
        </pc:sldMkLst>
      </pc:sldChg>
      <pc:sldChg chg="addSp delSp modSp add mod">
        <pc:chgData name="Yoel Kortick" userId="167978f5-7f40-4909-85d5-d4149554ad4e" providerId="ADAL" clId="{1CAA62D3-70E1-427A-8BF1-079C3C7D4D73}" dt="2024-09-29T07:53:55.605" v="3785" actId="208"/>
        <pc:sldMkLst>
          <pc:docMk/>
          <pc:sldMk cId="2557931722" sldId="670"/>
        </pc:sldMkLst>
      </pc:sldChg>
      <pc:sldChg chg="addSp delSp modSp add mod">
        <pc:chgData name="Yoel Kortick" userId="167978f5-7f40-4909-85d5-d4149554ad4e" providerId="ADAL" clId="{1CAA62D3-70E1-427A-8BF1-079C3C7D4D73}" dt="2024-09-29T07:08:35.562" v="2752" actId="20577"/>
        <pc:sldMkLst>
          <pc:docMk/>
          <pc:sldMk cId="1349648569" sldId="671"/>
        </pc:sldMkLst>
      </pc:sldChg>
      <pc:sldChg chg="modSp add mod">
        <pc:chgData name="Yoel Kortick" userId="167978f5-7f40-4909-85d5-d4149554ad4e" providerId="ADAL" clId="{1CAA62D3-70E1-427A-8BF1-079C3C7D4D73}" dt="2024-09-29T06:59:38.223" v="2103" actId="20577"/>
        <pc:sldMkLst>
          <pc:docMk/>
          <pc:sldMk cId="1444690400" sldId="672"/>
        </pc:sldMkLst>
      </pc:sldChg>
      <pc:sldChg chg="delSp modSp add mod">
        <pc:chgData name="Yoel Kortick" userId="167978f5-7f40-4909-85d5-d4149554ad4e" providerId="ADAL" clId="{1CAA62D3-70E1-427A-8BF1-079C3C7D4D73}" dt="2024-09-29T07:01:12.858" v="2421" actId="313"/>
        <pc:sldMkLst>
          <pc:docMk/>
          <pc:sldMk cId="262480220" sldId="673"/>
        </pc:sldMkLst>
      </pc:sldChg>
      <pc:sldChg chg="addSp delSp modSp add mod">
        <pc:chgData name="Yoel Kortick" userId="167978f5-7f40-4909-85d5-d4149554ad4e" providerId="ADAL" clId="{1CAA62D3-70E1-427A-8BF1-079C3C7D4D73}" dt="2024-09-29T07:56:49.098" v="3829" actId="14100"/>
        <pc:sldMkLst>
          <pc:docMk/>
          <pc:sldMk cId="951884392" sldId="674"/>
        </pc:sldMkLst>
      </pc:sldChg>
      <pc:sldChg chg="addSp delSp modSp add mod">
        <pc:chgData name="Yoel Kortick" userId="167978f5-7f40-4909-85d5-d4149554ad4e" providerId="ADAL" clId="{1CAA62D3-70E1-427A-8BF1-079C3C7D4D73}" dt="2024-09-29T07:10:51.914" v="2910" actId="20577"/>
        <pc:sldMkLst>
          <pc:docMk/>
          <pc:sldMk cId="3261647200" sldId="675"/>
        </pc:sldMkLst>
      </pc:sldChg>
      <pc:sldChg chg="addSp delSp modSp add mod">
        <pc:chgData name="Yoel Kortick" userId="167978f5-7f40-4909-85d5-d4149554ad4e" providerId="ADAL" clId="{1CAA62D3-70E1-427A-8BF1-079C3C7D4D73}" dt="2024-09-29T07:59:28.605" v="3838" actId="208"/>
        <pc:sldMkLst>
          <pc:docMk/>
          <pc:sldMk cId="3640054145" sldId="676"/>
        </pc:sldMkLst>
      </pc:sldChg>
      <pc:sldChg chg="addSp delSp modSp add mod">
        <pc:chgData name="Yoel Kortick" userId="167978f5-7f40-4909-85d5-d4149554ad4e" providerId="ADAL" clId="{1CAA62D3-70E1-427A-8BF1-079C3C7D4D73}" dt="2024-09-29T07:55:49.164" v="3812" actId="478"/>
        <pc:sldMkLst>
          <pc:docMk/>
          <pc:sldMk cId="3775107082" sldId="677"/>
        </pc:sldMkLst>
      </pc:sldChg>
      <pc:sldChg chg="addSp delSp modSp add mod">
        <pc:chgData name="Yoel Kortick" userId="167978f5-7f40-4909-85d5-d4149554ad4e" providerId="ADAL" clId="{1CAA62D3-70E1-427A-8BF1-079C3C7D4D73}" dt="2024-09-29T07:59:58.035" v="3853" actId="1037"/>
        <pc:sldMkLst>
          <pc:docMk/>
          <pc:sldMk cId="972072772" sldId="678"/>
        </pc:sldMkLst>
      </pc:sldChg>
      <pc:sldChg chg="addSp delSp modSp add mod">
        <pc:chgData name="Yoel Kortick" userId="167978f5-7f40-4909-85d5-d4149554ad4e" providerId="ADAL" clId="{1CAA62D3-70E1-427A-8BF1-079C3C7D4D73}" dt="2024-09-29T08:00:41.796" v="3861" actId="208"/>
        <pc:sldMkLst>
          <pc:docMk/>
          <pc:sldMk cId="4162894846" sldId="679"/>
        </pc:sldMkLst>
      </pc:sldChg>
      <pc:sldChg chg="addSp delSp modSp add mod">
        <pc:chgData name="Yoel Kortick" userId="167978f5-7f40-4909-85d5-d4149554ad4e" providerId="ADAL" clId="{1CAA62D3-70E1-427A-8BF1-079C3C7D4D73}" dt="2024-09-29T07:45:24.516" v="3584" actId="208"/>
        <pc:sldMkLst>
          <pc:docMk/>
          <pc:sldMk cId="290025533" sldId="680"/>
        </pc:sldMkLst>
      </pc:sldChg>
      <pc:sldChg chg="addSp delSp modSp add mod">
        <pc:chgData name="Yoel Kortick" userId="167978f5-7f40-4909-85d5-d4149554ad4e" providerId="ADAL" clId="{1CAA62D3-70E1-427A-8BF1-079C3C7D4D73}" dt="2024-09-29T07:43:40.029" v="3497" actId="208"/>
        <pc:sldMkLst>
          <pc:docMk/>
          <pc:sldMk cId="1458079799" sldId="681"/>
        </pc:sldMkLst>
      </pc:sldChg>
      <pc:sldChg chg="addSp delSp modSp add mod">
        <pc:chgData name="Yoel Kortick" userId="167978f5-7f40-4909-85d5-d4149554ad4e" providerId="ADAL" clId="{1CAA62D3-70E1-427A-8BF1-079C3C7D4D73}" dt="2024-09-29T07:45:09.074" v="3581" actId="478"/>
        <pc:sldMkLst>
          <pc:docMk/>
          <pc:sldMk cId="653059079" sldId="682"/>
        </pc:sldMkLst>
      </pc:sldChg>
      <pc:sldChg chg="del">
        <pc:chgData name="Yoel Kortick" userId="167978f5-7f40-4909-85d5-d4149554ad4e" providerId="ADAL" clId="{1CAA62D3-70E1-427A-8BF1-079C3C7D4D73}" dt="2024-09-29T06:09:46.047" v="61" actId="47"/>
        <pc:sldMkLst>
          <pc:docMk/>
          <pc:sldMk cId="2401584553" sldId="696"/>
        </pc:sldMkLst>
      </pc:sldChg>
      <pc:sldChg chg="del">
        <pc:chgData name="Yoel Kortick" userId="167978f5-7f40-4909-85d5-d4149554ad4e" providerId="ADAL" clId="{1CAA62D3-70E1-427A-8BF1-079C3C7D4D73}" dt="2024-09-29T06:09:05.865" v="58" actId="47"/>
        <pc:sldMkLst>
          <pc:docMk/>
          <pc:sldMk cId="2595198170" sldId="698"/>
        </pc:sldMkLst>
      </pc:sldChg>
      <pc:sldChg chg="del">
        <pc:chgData name="Yoel Kortick" userId="167978f5-7f40-4909-85d5-d4149554ad4e" providerId="ADAL" clId="{1CAA62D3-70E1-427A-8BF1-079C3C7D4D73}" dt="2024-09-29T06:13:41.380" v="127" actId="47"/>
        <pc:sldMkLst>
          <pc:docMk/>
          <pc:sldMk cId="1826252564" sldId="701"/>
        </pc:sldMkLst>
      </pc:sldChg>
      <pc:sldChg chg="del">
        <pc:chgData name="Yoel Kortick" userId="167978f5-7f40-4909-85d5-d4149554ad4e" providerId="ADAL" clId="{1CAA62D3-70E1-427A-8BF1-079C3C7D4D73}" dt="2024-09-29T06:13:47.319" v="141" actId="47"/>
        <pc:sldMkLst>
          <pc:docMk/>
          <pc:sldMk cId="1840071172" sldId="702"/>
        </pc:sldMkLst>
      </pc:sldChg>
      <pc:sldChg chg="del">
        <pc:chgData name="Yoel Kortick" userId="167978f5-7f40-4909-85d5-d4149554ad4e" providerId="ADAL" clId="{1CAA62D3-70E1-427A-8BF1-079C3C7D4D73}" dt="2024-09-29T06:13:42.038" v="128" actId="47"/>
        <pc:sldMkLst>
          <pc:docMk/>
          <pc:sldMk cId="1603782623" sldId="707"/>
        </pc:sldMkLst>
      </pc:sldChg>
      <pc:sldChg chg="del">
        <pc:chgData name="Yoel Kortick" userId="167978f5-7f40-4909-85d5-d4149554ad4e" providerId="ADAL" clId="{1CAA62D3-70E1-427A-8BF1-079C3C7D4D73}" dt="2024-09-29T06:13:43.508" v="131" actId="47"/>
        <pc:sldMkLst>
          <pc:docMk/>
          <pc:sldMk cId="3269987942" sldId="708"/>
        </pc:sldMkLst>
      </pc:sldChg>
      <pc:sldChg chg="del">
        <pc:chgData name="Yoel Kortick" userId="167978f5-7f40-4909-85d5-d4149554ad4e" providerId="ADAL" clId="{1CAA62D3-70E1-427A-8BF1-079C3C7D4D73}" dt="2024-09-29T06:13:43.968" v="132" actId="47"/>
        <pc:sldMkLst>
          <pc:docMk/>
          <pc:sldMk cId="733623745" sldId="710"/>
        </pc:sldMkLst>
      </pc:sldChg>
      <pc:sldChg chg="del">
        <pc:chgData name="Yoel Kortick" userId="167978f5-7f40-4909-85d5-d4149554ad4e" providerId="ADAL" clId="{1CAA62D3-70E1-427A-8BF1-079C3C7D4D73}" dt="2024-09-29T06:09:43.845" v="60" actId="47"/>
        <pc:sldMkLst>
          <pc:docMk/>
          <pc:sldMk cId="3503488851" sldId="722"/>
        </pc:sldMkLst>
      </pc:sldChg>
      <pc:sldChg chg="del">
        <pc:chgData name="Yoel Kortick" userId="167978f5-7f40-4909-85d5-d4149554ad4e" providerId="ADAL" clId="{1CAA62D3-70E1-427A-8BF1-079C3C7D4D73}" dt="2024-09-29T06:09:43.845" v="60" actId="47"/>
        <pc:sldMkLst>
          <pc:docMk/>
          <pc:sldMk cId="1066674045" sldId="723"/>
        </pc:sldMkLst>
      </pc:sldChg>
      <pc:sldChg chg="del">
        <pc:chgData name="Yoel Kortick" userId="167978f5-7f40-4909-85d5-d4149554ad4e" providerId="ADAL" clId="{1CAA62D3-70E1-427A-8BF1-079C3C7D4D73}" dt="2024-09-29T06:14:13.792" v="148" actId="47"/>
        <pc:sldMkLst>
          <pc:docMk/>
          <pc:sldMk cId="1577849166" sldId="726"/>
        </pc:sldMkLst>
      </pc:sldChg>
      <pc:sldChg chg="del">
        <pc:chgData name="Yoel Kortick" userId="167978f5-7f40-4909-85d5-d4149554ad4e" providerId="ADAL" clId="{1CAA62D3-70E1-427A-8BF1-079C3C7D4D73}" dt="2024-09-29T06:13:42.525" v="129" actId="47"/>
        <pc:sldMkLst>
          <pc:docMk/>
          <pc:sldMk cId="2808511795" sldId="727"/>
        </pc:sldMkLst>
      </pc:sldChg>
      <pc:sldChg chg="del">
        <pc:chgData name="Yoel Kortick" userId="167978f5-7f40-4909-85d5-d4149554ad4e" providerId="ADAL" clId="{1CAA62D3-70E1-427A-8BF1-079C3C7D4D73}" dt="2024-09-29T06:14:13.792" v="148" actId="47"/>
        <pc:sldMkLst>
          <pc:docMk/>
          <pc:sldMk cId="2007351395" sldId="728"/>
        </pc:sldMkLst>
      </pc:sldChg>
      <pc:sldChg chg="del">
        <pc:chgData name="Yoel Kortick" userId="167978f5-7f40-4909-85d5-d4149554ad4e" providerId="ADAL" clId="{1CAA62D3-70E1-427A-8BF1-079C3C7D4D73}" dt="2024-09-29T06:14:13.792" v="148" actId="47"/>
        <pc:sldMkLst>
          <pc:docMk/>
          <pc:sldMk cId="816905370" sldId="730"/>
        </pc:sldMkLst>
      </pc:sldChg>
      <pc:sldChg chg="del">
        <pc:chgData name="Yoel Kortick" userId="167978f5-7f40-4909-85d5-d4149554ad4e" providerId="ADAL" clId="{1CAA62D3-70E1-427A-8BF1-079C3C7D4D73}" dt="2024-09-29T06:14:13.792" v="148" actId="47"/>
        <pc:sldMkLst>
          <pc:docMk/>
          <pc:sldMk cId="1045096763" sldId="1907"/>
        </pc:sldMkLst>
      </pc:sldChg>
      <pc:sldChg chg="del">
        <pc:chgData name="Yoel Kortick" userId="167978f5-7f40-4909-85d5-d4149554ad4e" providerId="ADAL" clId="{1CAA62D3-70E1-427A-8BF1-079C3C7D4D73}" dt="2024-09-29T06:14:13.792" v="148" actId="47"/>
        <pc:sldMkLst>
          <pc:docMk/>
          <pc:sldMk cId="763070631" sldId="2494"/>
        </pc:sldMkLst>
      </pc:sldChg>
      <pc:sldChg chg="del">
        <pc:chgData name="Yoel Kortick" userId="167978f5-7f40-4909-85d5-d4149554ad4e" providerId="ADAL" clId="{1CAA62D3-70E1-427A-8BF1-079C3C7D4D73}" dt="2024-09-29T06:13:46.263" v="138" actId="47"/>
        <pc:sldMkLst>
          <pc:docMk/>
          <pc:sldMk cId="1187466004" sldId="2496"/>
        </pc:sldMkLst>
      </pc:sldChg>
      <pc:sldChg chg="del">
        <pc:chgData name="Yoel Kortick" userId="167978f5-7f40-4909-85d5-d4149554ad4e" providerId="ADAL" clId="{1CAA62D3-70E1-427A-8BF1-079C3C7D4D73}" dt="2024-09-29T06:14:13.792" v="148" actId="47"/>
        <pc:sldMkLst>
          <pc:docMk/>
          <pc:sldMk cId="1613679198" sldId="2147480228"/>
        </pc:sldMkLst>
      </pc:sldChg>
      <pc:sldChg chg="del">
        <pc:chgData name="Yoel Kortick" userId="167978f5-7f40-4909-85d5-d4149554ad4e" providerId="ADAL" clId="{1CAA62D3-70E1-427A-8BF1-079C3C7D4D73}" dt="2024-09-29T06:14:13.792" v="148" actId="47"/>
        <pc:sldMkLst>
          <pc:docMk/>
          <pc:sldMk cId="1965012378" sldId="2147480407"/>
        </pc:sldMkLst>
      </pc:sldChg>
      <pc:sldChg chg="del">
        <pc:chgData name="Yoel Kortick" userId="167978f5-7f40-4909-85d5-d4149554ad4e" providerId="ADAL" clId="{1CAA62D3-70E1-427A-8BF1-079C3C7D4D73}" dt="2024-09-29T06:14:13.792" v="148" actId="47"/>
        <pc:sldMkLst>
          <pc:docMk/>
          <pc:sldMk cId="3591509198" sldId="2147480411"/>
        </pc:sldMkLst>
      </pc:sldChg>
      <pc:sldChg chg="addSp delSp del mod">
        <pc:chgData name="Yoel Kortick" userId="167978f5-7f40-4909-85d5-d4149554ad4e" providerId="ADAL" clId="{1CAA62D3-70E1-427A-8BF1-079C3C7D4D73}" dt="2024-09-29T06:13:39.773" v="126" actId="47"/>
        <pc:sldMkLst>
          <pc:docMk/>
          <pc:sldMk cId="3539049703" sldId="2147480506"/>
        </pc:sldMkLst>
      </pc:sldChg>
      <pc:sldChg chg="del">
        <pc:chgData name="Yoel Kortick" userId="167978f5-7f40-4909-85d5-d4149554ad4e" providerId="ADAL" clId="{1CAA62D3-70E1-427A-8BF1-079C3C7D4D73}" dt="2024-09-29T06:13:43.011" v="130" actId="47"/>
        <pc:sldMkLst>
          <pc:docMk/>
          <pc:sldMk cId="4169337171" sldId="2147480507"/>
        </pc:sldMkLst>
      </pc:sldChg>
      <pc:sldChg chg="del">
        <pc:chgData name="Yoel Kortick" userId="167978f5-7f40-4909-85d5-d4149554ad4e" providerId="ADAL" clId="{1CAA62D3-70E1-427A-8BF1-079C3C7D4D73}" dt="2024-09-29T06:13:44.376" v="133" actId="47"/>
        <pc:sldMkLst>
          <pc:docMk/>
          <pc:sldMk cId="3790269498" sldId="2147480508"/>
        </pc:sldMkLst>
      </pc:sldChg>
      <pc:sldChg chg="del">
        <pc:chgData name="Yoel Kortick" userId="167978f5-7f40-4909-85d5-d4149554ad4e" providerId="ADAL" clId="{1CAA62D3-70E1-427A-8BF1-079C3C7D4D73}" dt="2024-09-29T06:13:44.865" v="134" actId="47"/>
        <pc:sldMkLst>
          <pc:docMk/>
          <pc:sldMk cId="526865203" sldId="2147480509"/>
        </pc:sldMkLst>
      </pc:sldChg>
      <pc:sldChg chg="del">
        <pc:chgData name="Yoel Kortick" userId="167978f5-7f40-4909-85d5-d4149554ad4e" providerId="ADAL" clId="{1CAA62D3-70E1-427A-8BF1-079C3C7D4D73}" dt="2024-09-29T06:13:45.649" v="136" actId="47"/>
        <pc:sldMkLst>
          <pc:docMk/>
          <pc:sldMk cId="1177570538" sldId="2147480510"/>
        </pc:sldMkLst>
      </pc:sldChg>
      <pc:sldChg chg="del">
        <pc:chgData name="Yoel Kortick" userId="167978f5-7f40-4909-85d5-d4149554ad4e" providerId="ADAL" clId="{1CAA62D3-70E1-427A-8BF1-079C3C7D4D73}" dt="2024-09-29T06:13:46.007" v="137" actId="47"/>
        <pc:sldMkLst>
          <pc:docMk/>
          <pc:sldMk cId="4017577021" sldId="2147480511"/>
        </pc:sldMkLst>
      </pc:sldChg>
      <pc:sldChg chg="del">
        <pc:chgData name="Yoel Kortick" userId="167978f5-7f40-4909-85d5-d4149554ad4e" providerId="ADAL" clId="{1CAA62D3-70E1-427A-8BF1-079C3C7D4D73}" dt="2024-09-29T06:13:47.564" v="142" actId="47"/>
        <pc:sldMkLst>
          <pc:docMk/>
          <pc:sldMk cId="2152627630" sldId="2147480512"/>
        </pc:sldMkLst>
      </pc:sldChg>
      <pc:sldChg chg="del">
        <pc:chgData name="Yoel Kortick" userId="167978f5-7f40-4909-85d5-d4149554ad4e" providerId="ADAL" clId="{1CAA62D3-70E1-427A-8BF1-079C3C7D4D73}" dt="2024-09-29T06:13:47.921" v="143" actId="47"/>
        <pc:sldMkLst>
          <pc:docMk/>
          <pc:sldMk cId="1316222784" sldId="2147480513"/>
        </pc:sldMkLst>
      </pc:sldChg>
      <pc:sldChg chg="del">
        <pc:chgData name="Yoel Kortick" userId="167978f5-7f40-4909-85d5-d4149554ad4e" providerId="ADAL" clId="{1CAA62D3-70E1-427A-8BF1-079C3C7D4D73}" dt="2024-09-29T06:14:13.792" v="148" actId="47"/>
        <pc:sldMkLst>
          <pc:docMk/>
          <pc:sldMk cId="3252421786" sldId="2147480514"/>
        </pc:sldMkLst>
      </pc:sldChg>
      <pc:sldChg chg="del">
        <pc:chgData name="Yoel Kortick" userId="167978f5-7f40-4909-85d5-d4149554ad4e" providerId="ADAL" clId="{1CAA62D3-70E1-427A-8BF1-079C3C7D4D73}" dt="2024-09-29T06:14:13.792" v="148" actId="47"/>
        <pc:sldMkLst>
          <pc:docMk/>
          <pc:sldMk cId="4084703367" sldId="2147480516"/>
        </pc:sldMkLst>
      </pc:sldChg>
      <pc:sldChg chg="del">
        <pc:chgData name="Yoel Kortick" userId="167978f5-7f40-4909-85d5-d4149554ad4e" providerId="ADAL" clId="{1CAA62D3-70E1-427A-8BF1-079C3C7D4D73}" dt="2024-09-29T06:14:13.792" v="148" actId="47"/>
        <pc:sldMkLst>
          <pc:docMk/>
          <pc:sldMk cId="2849035337" sldId="2147480517"/>
        </pc:sldMkLst>
      </pc:sldChg>
      <pc:sldChg chg="del">
        <pc:chgData name="Yoel Kortick" userId="167978f5-7f40-4909-85d5-d4149554ad4e" providerId="ADAL" clId="{1CAA62D3-70E1-427A-8BF1-079C3C7D4D73}" dt="2024-09-29T06:14:13.792" v="148" actId="47"/>
        <pc:sldMkLst>
          <pc:docMk/>
          <pc:sldMk cId="3585532701" sldId="2147480518"/>
        </pc:sldMkLst>
      </pc:sldChg>
      <pc:sldChg chg="del">
        <pc:chgData name="Yoel Kortick" userId="167978f5-7f40-4909-85d5-d4149554ad4e" providerId="ADAL" clId="{1CAA62D3-70E1-427A-8BF1-079C3C7D4D73}" dt="2024-09-29T06:14:13.792" v="148" actId="47"/>
        <pc:sldMkLst>
          <pc:docMk/>
          <pc:sldMk cId="993318610" sldId="2147480519"/>
        </pc:sldMkLst>
      </pc:sldChg>
      <pc:sldChg chg="del">
        <pc:chgData name="Yoel Kortick" userId="167978f5-7f40-4909-85d5-d4149554ad4e" providerId="ADAL" clId="{1CAA62D3-70E1-427A-8BF1-079C3C7D4D73}" dt="2024-09-29T06:13:48.168" v="144" actId="47"/>
        <pc:sldMkLst>
          <pc:docMk/>
          <pc:sldMk cId="7394823" sldId="2147480520"/>
        </pc:sldMkLst>
      </pc:sldChg>
      <pc:sldChg chg="del">
        <pc:chgData name="Yoel Kortick" userId="167978f5-7f40-4909-85d5-d4149554ad4e" providerId="ADAL" clId="{1CAA62D3-70E1-427A-8BF1-079C3C7D4D73}" dt="2024-09-29T06:14:13.792" v="148" actId="47"/>
        <pc:sldMkLst>
          <pc:docMk/>
          <pc:sldMk cId="2732471005" sldId="2147480521"/>
        </pc:sldMkLst>
      </pc:sldChg>
      <pc:sldChg chg="del">
        <pc:chgData name="Yoel Kortick" userId="167978f5-7f40-4909-85d5-d4149554ad4e" providerId="ADAL" clId="{1CAA62D3-70E1-427A-8BF1-079C3C7D4D73}" dt="2024-09-29T06:13:45.269" v="135" actId="47"/>
        <pc:sldMkLst>
          <pc:docMk/>
          <pc:sldMk cId="2658128410" sldId="2147480522"/>
        </pc:sldMkLst>
      </pc:sldChg>
      <pc:sldChg chg="del">
        <pc:chgData name="Yoel Kortick" userId="167978f5-7f40-4909-85d5-d4149554ad4e" providerId="ADAL" clId="{1CAA62D3-70E1-427A-8BF1-079C3C7D4D73}" dt="2024-09-29T06:13:46.975" v="140" actId="47"/>
        <pc:sldMkLst>
          <pc:docMk/>
          <pc:sldMk cId="731897651" sldId="2147480523"/>
        </pc:sldMkLst>
      </pc:sldChg>
      <pc:sldChg chg="del">
        <pc:chgData name="Yoel Kortick" userId="167978f5-7f40-4909-85d5-d4149554ad4e" providerId="ADAL" clId="{1CAA62D3-70E1-427A-8BF1-079C3C7D4D73}" dt="2024-09-29T06:13:46.677" v="139" actId="47"/>
        <pc:sldMkLst>
          <pc:docMk/>
          <pc:sldMk cId="403552407" sldId="2147480524"/>
        </pc:sldMkLst>
      </pc:sldChg>
      <pc:sldChg chg="del">
        <pc:chgData name="Yoel Kortick" userId="167978f5-7f40-4909-85d5-d4149554ad4e" providerId="ADAL" clId="{1CAA62D3-70E1-427A-8BF1-079C3C7D4D73}" dt="2024-09-29T06:14:13.792" v="148" actId="47"/>
        <pc:sldMkLst>
          <pc:docMk/>
          <pc:sldMk cId="2516552799" sldId="2147480525"/>
        </pc:sldMkLst>
      </pc:sldChg>
      <pc:sldChg chg="del">
        <pc:chgData name="Yoel Kortick" userId="167978f5-7f40-4909-85d5-d4149554ad4e" providerId="ADAL" clId="{1CAA62D3-70E1-427A-8BF1-079C3C7D4D73}" dt="2024-09-29T06:14:13.792" v="148" actId="47"/>
        <pc:sldMkLst>
          <pc:docMk/>
          <pc:sldMk cId="1540182172" sldId="2147480526"/>
        </pc:sldMkLst>
      </pc:sldChg>
      <pc:sldChg chg="del">
        <pc:chgData name="Yoel Kortick" userId="167978f5-7f40-4909-85d5-d4149554ad4e" providerId="ADAL" clId="{1CAA62D3-70E1-427A-8BF1-079C3C7D4D73}" dt="2024-09-29T06:14:13.792" v="148" actId="47"/>
        <pc:sldMkLst>
          <pc:docMk/>
          <pc:sldMk cId="2379411196" sldId="2147480527"/>
        </pc:sldMkLst>
      </pc:sldChg>
      <pc:sldMasterChg chg="delSldLayout">
        <pc:chgData name="Yoel Kortick" userId="167978f5-7f40-4909-85d5-d4149554ad4e" providerId="ADAL" clId="{1CAA62D3-70E1-427A-8BF1-079C3C7D4D73}" dt="2024-09-29T06:14:13.792" v="148" actId="47"/>
        <pc:sldMasterMkLst>
          <pc:docMk/>
          <pc:sldMasterMk cId="1691894521" sldId="2147483966"/>
        </pc:sldMasterMkLst>
        <pc:sldLayoutChg chg="del">
          <pc:chgData name="Yoel Kortick" userId="167978f5-7f40-4909-85d5-d4149554ad4e" providerId="ADAL" clId="{1CAA62D3-70E1-427A-8BF1-079C3C7D4D73}" dt="2024-09-29T06:09:11.881" v="59" actId="47"/>
          <pc:sldLayoutMkLst>
            <pc:docMk/>
            <pc:sldMasterMk cId="1691894521" sldId="2147483966"/>
            <pc:sldLayoutMk cId="2185889949" sldId="2147484624"/>
          </pc:sldLayoutMkLst>
        </pc:sldLayoutChg>
        <pc:sldLayoutChg chg="del">
          <pc:chgData name="Yoel Kortick" userId="167978f5-7f40-4909-85d5-d4149554ad4e" providerId="ADAL" clId="{1CAA62D3-70E1-427A-8BF1-079C3C7D4D73}" dt="2024-09-29T06:09:05.865" v="58" actId="47"/>
          <pc:sldLayoutMkLst>
            <pc:docMk/>
            <pc:sldMasterMk cId="1691894521" sldId="2147483966"/>
            <pc:sldLayoutMk cId="2066544731" sldId="2147484630"/>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4166352113" sldId="2147484656"/>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2678986411" sldId="2147484657"/>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1855485958" sldId="2147484673"/>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1565654185" sldId="2147484674"/>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3197168305" sldId="2147484675"/>
          </pc:sldLayoutMkLst>
        </pc:sldLayoutChg>
      </pc:sldMasterChg>
    </pc:docChg>
  </pc:docChgLst>
  <pc:docChgLst>
    <pc:chgData name="Yoel Kortick" userId="167978f5-7f40-4909-85d5-d4149554ad4e" providerId="ADAL" clId="{21D74A85-8863-4C38-BC9F-5967FB3DFB11}"/>
    <pc:docChg chg="undo custSel addSld delSld modSld modSection">
      <pc:chgData name="Yoel Kortick" userId="167978f5-7f40-4909-85d5-d4149554ad4e" providerId="ADAL" clId="{21D74A85-8863-4C38-BC9F-5967FB3DFB11}" dt="2025-06-04T07:44:22.717" v="533" actId="1035"/>
      <pc:docMkLst>
        <pc:docMk/>
      </pc:docMkLst>
      <pc:sldChg chg="del">
        <pc:chgData name="Yoel Kortick" userId="167978f5-7f40-4909-85d5-d4149554ad4e" providerId="ADAL" clId="{21D74A85-8863-4C38-BC9F-5967FB3DFB11}" dt="2025-06-04T07:41:46.377" v="342" actId="47"/>
        <pc:sldMkLst>
          <pc:docMk/>
          <pc:sldMk cId="4795296" sldId="1718"/>
        </pc:sldMkLst>
      </pc:sldChg>
      <pc:sldChg chg="del">
        <pc:chgData name="Yoel Kortick" userId="167978f5-7f40-4909-85d5-d4149554ad4e" providerId="ADAL" clId="{21D74A85-8863-4C38-BC9F-5967FB3DFB11}" dt="2025-06-04T07:41:46.377" v="342" actId="47"/>
        <pc:sldMkLst>
          <pc:docMk/>
          <pc:sldMk cId="920380661" sldId="1719"/>
        </pc:sldMkLst>
      </pc:sldChg>
      <pc:sldChg chg="modSp mod">
        <pc:chgData name="Yoel Kortick" userId="167978f5-7f40-4909-85d5-d4149554ad4e" providerId="ADAL" clId="{21D74A85-8863-4C38-BC9F-5967FB3DFB11}" dt="2025-06-04T07:37:50.129" v="317" actId="20577"/>
        <pc:sldMkLst>
          <pc:docMk/>
          <pc:sldMk cId="180083723" sldId="1720"/>
        </pc:sldMkLst>
      </pc:sldChg>
      <pc:sldChg chg="modSp mod">
        <pc:chgData name="Yoel Kortick" userId="167978f5-7f40-4909-85d5-d4149554ad4e" providerId="ADAL" clId="{21D74A85-8863-4C38-BC9F-5967FB3DFB11}" dt="2025-06-04T07:28:46.580" v="81" actId="113"/>
        <pc:sldMkLst>
          <pc:docMk/>
          <pc:sldMk cId="2024529303" sldId="1722"/>
        </pc:sldMkLst>
        <pc:spChg chg="mod">
          <ac:chgData name="Yoel Kortick" userId="167978f5-7f40-4909-85d5-d4149554ad4e" providerId="ADAL" clId="{21D74A85-8863-4C38-BC9F-5967FB3DFB11}" dt="2025-06-04T07:28:46.580" v="81" actId="113"/>
          <ac:spMkLst>
            <pc:docMk/>
            <pc:sldMk cId="2024529303" sldId="1722"/>
            <ac:spMk id="6" creationId="{A71215A1-7835-4033-9657-BEA33A271663}"/>
          </ac:spMkLst>
        </pc:spChg>
      </pc:sldChg>
      <pc:sldChg chg="del">
        <pc:chgData name="Yoel Kortick" userId="167978f5-7f40-4909-85d5-d4149554ad4e" providerId="ADAL" clId="{21D74A85-8863-4C38-BC9F-5967FB3DFB11}" dt="2025-06-04T07:41:46.377" v="342" actId="47"/>
        <pc:sldMkLst>
          <pc:docMk/>
          <pc:sldMk cId="3180126477" sldId="1723"/>
        </pc:sldMkLst>
      </pc:sldChg>
      <pc:sldChg chg="del">
        <pc:chgData name="Yoel Kortick" userId="167978f5-7f40-4909-85d5-d4149554ad4e" providerId="ADAL" clId="{21D74A85-8863-4C38-BC9F-5967FB3DFB11}" dt="2025-06-04T07:41:46.377" v="342" actId="47"/>
        <pc:sldMkLst>
          <pc:docMk/>
          <pc:sldMk cId="3358215089" sldId="1725"/>
        </pc:sldMkLst>
      </pc:sldChg>
      <pc:sldChg chg="del">
        <pc:chgData name="Yoel Kortick" userId="167978f5-7f40-4909-85d5-d4149554ad4e" providerId="ADAL" clId="{21D74A85-8863-4C38-BC9F-5967FB3DFB11}" dt="2025-06-04T07:41:46.377" v="342" actId="47"/>
        <pc:sldMkLst>
          <pc:docMk/>
          <pc:sldMk cId="2342764552" sldId="1726"/>
        </pc:sldMkLst>
      </pc:sldChg>
      <pc:sldChg chg="del">
        <pc:chgData name="Yoel Kortick" userId="167978f5-7f40-4909-85d5-d4149554ad4e" providerId="ADAL" clId="{21D74A85-8863-4C38-BC9F-5967FB3DFB11}" dt="2025-06-04T07:41:46.377" v="342" actId="47"/>
        <pc:sldMkLst>
          <pc:docMk/>
          <pc:sldMk cId="2061388756" sldId="1727"/>
        </pc:sldMkLst>
      </pc:sldChg>
      <pc:sldChg chg="del">
        <pc:chgData name="Yoel Kortick" userId="167978f5-7f40-4909-85d5-d4149554ad4e" providerId="ADAL" clId="{21D74A85-8863-4C38-BC9F-5967FB3DFB11}" dt="2025-06-04T07:41:46.377" v="342" actId="47"/>
        <pc:sldMkLst>
          <pc:docMk/>
          <pc:sldMk cId="293852222" sldId="1728"/>
        </pc:sldMkLst>
      </pc:sldChg>
      <pc:sldChg chg="del">
        <pc:chgData name="Yoel Kortick" userId="167978f5-7f40-4909-85d5-d4149554ad4e" providerId="ADAL" clId="{21D74A85-8863-4C38-BC9F-5967FB3DFB11}" dt="2025-06-04T07:41:46.377" v="342" actId="47"/>
        <pc:sldMkLst>
          <pc:docMk/>
          <pc:sldMk cId="3446982556" sldId="1730"/>
        </pc:sldMkLst>
      </pc:sldChg>
      <pc:sldChg chg="del">
        <pc:chgData name="Yoel Kortick" userId="167978f5-7f40-4909-85d5-d4149554ad4e" providerId="ADAL" clId="{21D74A85-8863-4C38-BC9F-5967FB3DFB11}" dt="2025-06-04T07:41:46.377" v="342" actId="47"/>
        <pc:sldMkLst>
          <pc:docMk/>
          <pc:sldMk cId="3336628719" sldId="1734"/>
        </pc:sldMkLst>
      </pc:sldChg>
      <pc:sldChg chg="del">
        <pc:chgData name="Yoel Kortick" userId="167978f5-7f40-4909-85d5-d4149554ad4e" providerId="ADAL" clId="{21D74A85-8863-4C38-BC9F-5967FB3DFB11}" dt="2025-06-04T07:41:46.377" v="342" actId="47"/>
        <pc:sldMkLst>
          <pc:docMk/>
          <pc:sldMk cId="2886928267" sldId="1736"/>
        </pc:sldMkLst>
      </pc:sldChg>
      <pc:sldChg chg="del">
        <pc:chgData name="Yoel Kortick" userId="167978f5-7f40-4909-85d5-d4149554ad4e" providerId="ADAL" clId="{21D74A85-8863-4C38-BC9F-5967FB3DFB11}" dt="2025-06-04T07:41:46.377" v="342" actId="47"/>
        <pc:sldMkLst>
          <pc:docMk/>
          <pc:sldMk cId="3193551103" sldId="1737"/>
        </pc:sldMkLst>
      </pc:sldChg>
      <pc:sldChg chg="del">
        <pc:chgData name="Yoel Kortick" userId="167978f5-7f40-4909-85d5-d4149554ad4e" providerId="ADAL" clId="{21D74A85-8863-4C38-BC9F-5967FB3DFB11}" dt="2025-06-04T07:41:46.377" v="342" actId="47"/>
        <pc:sldMkLst>
          <pc:docMk/>
          <pc:sldMk cId="2502801760" sldId="1738"/>
        </pc:sldMkLst>
      </pc:sldChg>
      <pc:sldChg chg="del">
        <pc:chgData name="Yoel Kortick" userId="167978f5-7f40-4909-85d5-d4149554ad4e" providerId="ADAL" clId="{21D74A85-8863-4C38-BC9F-5967FB3DFB11}" dt="2025-06-04T07:41:46.377" v="342" actId="47"/>
        <pc:sldMkLst>
          <pc:docMk/>
          <pc:sldMk cId="3225828509" sldId="1739"/>
        </pc:sldMkLst>
      </pc:sldChg>
      <pc:sldChg chg="del">
        <pc:chgData name="Yoel Kortick" userId="167978f5-7f40-4909-85d5-d4149554ad4e" providerId="ADAL" clId="{21D74A85-8863-4C38-BC9F-5967FB3DFB11}" dt="2025-06-04T07:41:46.377" v="342" actId="47"/>
        <pc:sldMkLst>
          <pc:docMk/>
          <pc:sldMk cId="2725821079" sldId="1740"/>
        </pc:sldMkLst>
      </pc:sldChg>
      <pc:sldChg chg="del">
        <pc:chgData name="Yoel Kortick" userId="167978f5-7f40-4909-85d5-d4149554ad4e" providerId="ADAL" clId="{21D74A85-8863-4C38-BC9F-5967FB3DFB11}" dt="2025-06-04T07:41:46.377" v="342" actId="47"/>
        <pc:sldMkLst>
          <pc:docMk/>
          <pc:sldMk cId="1079982556" sldId="1742"/>
        </pc:sldMkLst>
      </pc:sldChg>
      <pc:sldChg chg="del">
        <pc:chgData name="Yoel Kortick" userId="167978f5-7f40-4909-85d5-d4149554ad4e" providerId="ADAL" clId="{21D74A85-8863-4C38-BC9F-5967FB3DFB11}" dt="2025-06-04T07:41:46.377" v="342" actId="47"/>
        <pc:sldMkLst>
          <pc:docMk/>
          <pc:sldMk cId="1077727312" sldId="1743"/>
        </pc:sldMkLst>
      </pc:sldChg>
      <pc:sldChg chg="del">
        <pc:chgData name="Yoel Kortick" userId="167978f5-7f40-4909-85d5-d4149554ad4e" providerId="ADAL" clId="{21D74A85-8863-4C38-BC9F-5967FB3DFB11}" dt="2025-06-04T07:41:46.377" v="342" actId="47"/>
        <pc:sldMkLst>
          <pc:docMk/>
          <pc:sldMk cId="2731540786" sldId="1744"/>
        </pc:sldMkLst>
      </pc:sldChg>
      <pc:sldChg chg="del">
        <pc:chgData name="Yoel Kortick" userId="167978f5-7f40-4909-85d5-d4149554ad4e" providerId="ADAL" clId="{21D74A85-8863-4C38-BC9F-5967FB3DFB11}" dt="2025-06-04T07:41:46.377" v="342" actId="47"/>
        <pc:sldMkLst>
          <pc:docMk/>
          <pc:sldMk cId="2576086280" sldId="1746"/>
        </pc:sldMkLst>
      </pc:sldChg>
      <pc:sldChg chg="del">
        <pc:chgData name="Yoel Kortick" userId="167978f5-7f40-4909-85d5-d4149554ad4e" providerId="ADAL" clId="{21D74A85-8863-4C38-BC9F-5967FB3DFB11}" dt="2025-06-04T07:41:46.377" v="342" actId="47"/>
        <pc:sldMkLst>
          <pc:docMk/>
          <pc:sldMk cId="1028597497" sldId="1747"/>
        </pc:sldMkLst>
      </pc:sldChg>
      <pc:sldChg chg="del">
        <pc:chgData name="Yoel Kortick" userId="167978f5-7f40-4909-85d5-d4149554ad4e" providerId="ADAL" clId="{21D74A85-8863-4C38-BC9F-5967FB3DFB11}" dt="2025-06-04T07:41:46.377" v="342" actId="47"/>
        <pc:sldMkLst>
          <pc:docMk/>
          <pc:sldMk cId="3201180774" sldId="1749"/>
        </pc:sldMkLst>
      </pc:sldChg>
      <pc:sldChg chg="del">
        <pc:chgData name="Yoel Kortick" userId="167978f5-7f40-4909-85d5-d4149554ad4e" providerId="ADAL" clId="{21D74A85-8863-4C38-BC9F-5967FB3DFB11}" dt="2025-06-04T07:41:46.377" v="342" actId="47"/>
        <pc:sldMkLst>
          <pc:docMk/>
          <pc:sldMk cId="602312627" sldId="1751"/>
        </pc:sldMkLst>
      </pc:sldChg>
      <pc:sldChg chg="del">
        <pc:chgData name="Yoel Kortick" userId="167978f5-7f40-4909-85d5-d4149554ad4e" providerId="ADAL" clId="{21D74A85-8863-4C38-BC9F-5967FB3DFB11}" dt="2025-06-04T07:41:46.377" v="342" actId="47"/>
        <pc:sldMkLst>
          <pc:docMk/>
          <pc:sldMk cId="1771872865" sldId="1752"/>
        </pc:sldMkLst>
      </pc:sldChg>
      <pc:sldChg chg="del">
        <pc:chgData name="Yoel Kortick" userId="167978f5-7f40-4909-85d5-d4149554ad4e" providerId="ADAL" clId="{21D74A85-8863-4C38-BC9F-5967FB3DFB11}" dt="2025-06-04T07:41:46.377" v="342" actId="47"/>
        <pc:sldMkLst>
          <pc:docMk/>
          <pc:sldMk cId="1207586588" sldId="1766"/>
        </pc:sldMkLst>
      </pc:sldChg>
      <pc:sldChg chg="del">
        <pc:chgData name="Yoel Kortick" userId="167978f5-7f40-4909-85d5-d4149554ad4e" providerId="ADAL" clId="{21D74A85-8863-4C38-BC9F-5967FB3DFB11}" dt="2025-06-04T07:41:46.377" v="342" actId="47"/>
        <pc:sldMkLst>
          <pc:docMk/>
          <pc:sldMk cId="3054448704" sldId="1769"/>
        </pc:sldMkLst>
      </pc:sldChg>
      <pc:sldChg chg="del">
        <pc:chgData name="Yoel Kortick" userId="167978f5-7f40-4909-85d5-d4149554ad4e" providerId="ADAL" clId="{21D74A85-8863-4C38-BC9F-5967FB3DFB11}" dt="2025-06-04T07:41:46.377" v="342" actId="47"/>
        <pc:sldMkLst>
          <pc:docMk/>
          <pc:sldMk cId="1492594441" sldId="1770"/>
        </pc:sldMkLst>
      </pc:sldChg>
      <pc:sldChg chg="modSp mod">
        <pc:chgData name="Yoel Kortick" userId="167978f5-7f40-4909-85d5-d4149554ad4e" providerId="ADAL" clId="{21D74A85-8863-4C38-BC9F-5967FB3DFB11}" dt="2025-06-04T07:19:19.228" v="9" actId="20577"/>
        <pc:sldMkLst>
          <pc:docMk/>
          <pc:sldMk cId="4064847042" sldId="1771"/>
        </pc:sldMkLst>
        <pc:spChg chg="mod">
          <ac:chgData name="Yoel Kortick" userId="167978f5-7f40-4909-85d5-d4149554ad4e" providerId="ADAL" clId="{21D74A85-8863-4C38-BC9F-5967FB3DFB11}" dt="2025-06-04T07:19:19.228" v="9" actId="20577"/>
          <ac:spMkLst>
            <pc:docMk/>
            <pc:sldMk cId="4064847042" sldId="1771"/>
            <ac:spMk id="6" creationId="{A71215A1-7835-4033-9657-BEA33A271663}"/>
          </ac:spMkLst>
        </pc:spChg>
      </pc:sldChg>
      <pc:sldChg chg="del">
        <pc:chgData name="Yoel Kortick" userId="167978f5-7f40-4909-85d5-d4149554ad4e" providerId="ADAL" clId="{21D74A85-8863-4C38-BC9F-5967FB3DFB11}" dt="2025-06-04T07:41:46.377" v="342" actId="47"/>
        <pc:sldMkLst>
          <pc:docMk/>
          <pc:sldMk cId="372616575" sldId="1773"/>
        </pc:sldMkLst>
      </pc:sldChg>
      <pc:sldChg chg="del">
        <pc:chgData name="Yoel Kortick" userId="167978f5-7f40-4909-85d5-d4149554ad4e" providerId="ADAL" clId="{21D74A85-8863-4C38-BC9F-5967FB3DFB11}" dt="2025-06-04T07:41:46.377" v="342" actId="47"/>
        <pc:sldMkLst>
          <pc:docMk/>
          <pc:sldMk cId="4268441807" sldId="1774"/>
        </pc:sldMkLst>
      </pc:sldChg>
      <pc:sldChg chg="del">
        <pc:chgData name="Yoel Kortick" userId="167978f5-7f40-4909-85d5-d4149554ad4e" providerId="ADAL" clId="{21D74A85-8863-4C38-BC9F-5967FB3DFB11}" dt="2025-06-04T07:41:46.377" v="342" actId="47"/>
        <pc:sldMkLst>
          <pc:docMk/>
          <pc:sldMk cId="2451595895" sldId="1775"/>
        </pc:sldMkLst>
      </pc:sldChg>
      <pc:sldChg chg="del">
        <pc:chgData name="Yoel Kortick" userId="167978f5-7f40-4909-85d5-d4149554ad4e" providerId="ADAL" clId="{21D74A85-8863-4C38-BC9F-5967FB3DFB11}" dt="2025-06-04T07:41:46.377" v="342" actId="47"/>
        <pc:sldMkLst>
          <pc:docMk/>
          <pc:sldMk cId="174793457" sldId="1776"/>
        </pc:sldMkLst>
      </pc:sldChg>
      <pc:sldChg chg="del">
        <pc:chgData name="Yoel Kortick" userId="167978f5-7f40-4909-85d5-d4149554ad4e" providerId="ADAL" clId="{21D74A85-8863-4C38-BC9F-5967FB3DFB11}" dt="2025-06-04T07:41:46.377" v="342" actId="47"/>
        <pc:sldMkLst>
          <pc:docMk/>
          <pc:sldMk cId="3936451112" sldId="1778"/>
        </pc:sldMkLst>
      </pc:sldChg>
      <pc:sldChg chg="del">
        <pc:chgData name="Yoel Kortick" userId="167978f5-7f40-4909-85d5-d4149554ad4e" providerId="ADAL" clId="{21D74A85-8863-4C38-BC9F-5967FB3DFB11}" dt="2025-06-04T07:41:46.377" v="342" actId="47"/>
        <pc:sldMkLst>
          <pc:docMk/>
          <pc:sldMk cId="2337107041" sldId="1779"/>
        </pc:sldMkLst>
      </pc:sldChg>
      <pc:sldChg chg="del">
        <pc:chgData name="Yoel Kortick" userId="167978f5-7f40-4909-85d5-d4149554ad4e" providerId="ADAL" clId="{21D74A85-8863-4C38-BC9F-5967FB3DFB11}" dt="2025-06-04T07:41:46.377" v="342" actId="47"/>
        <pc:sldMkLst>
          <pc:docMk/>
          <pc:sldMk cId="1631229836" sldId="1782"/>
        </pc:sldMkLst>
      </pc:sldChg>
      <pc:sldChg chg="del">
        <pc:chgData name="Yoel Kortick" userId="167978f5-7f40-4909-85d5-d4149554ad4e" providerId="ADAL" clId="{21D74A85-8863-4C38-BC9F-5967FB3DFB11}" dt="2025-06-04T07:41:46.377" v="342" actId="47"/>
        <pc:sldMkLst>
          <pc:docMk/>
          <pc:sldMk cId="1213271031" sldId="2206"/>
        </pc:sldMkLst>
      </pc:sldChg>
      <pc:sldChg chg="del">
        <pc:chgData name="Yoel Kortick" userId="167978f5-7f40-4909-85d5-d4149554ad4e" providerId="ADAL" clId="{21D74A85-8863-4C38-BC9F-5967FB3DFB11}" dt="2025-06-04T07:41:46.377" v="342" actId="47"/>
        <pc:sldMkLst>
          <pc:docMk/>
          <pc:sldMk cId="3195944428" sldId="2208"/>
        </pc:sldMkLst>
      </pc:sldChg>
      <pc:sldChg chg="modSp mod">
        <pc:chgData name="Yoel Kortick" userId="167978f5-7f40-4909-85d5-d4149554ad4e" providerId="ADAL" clId="{21D74A85-8863-4C38-BC9F-5967FB3DFB11}" dt="2025-06-04T06:08:33.227" v="0"/>
        <pc:sldMkLst>
          <pc:docMk/>
          <pc:sldMk cId="2936091595" sldId="2147480407"/>
        </pc:sldMkLst>
        <pc:spChg chg="mod">
          <ac:chgData name="Yoel Kortick" userId="167978f5-7f40-4909-85d5-d4149554ad4e" providerId="ADAL" clId="{21D74A85-8863-4C38-BC9F-5967FB3DFB11}" dt="2025-06-04T06:08:33.227" v="0"/>
          <ac:spMkLst>
            <pc:docMk/>
            <pc:sldMk cId="2936091595" sldId="2147480407"/>
            <ac:spMk id="2" creationId="{00000000-0000-0000-0000-000000000000}"/>
          </ac:spMkLst>
        </pc:spChg>
      </pc:sldChg>
      <pc:sldChg chg="modSp mod">
        <pc:chgData name="Yoel Kortick" userId="167978f5-7f40-4909-85d5-d4149554ad4e" providerId="ADAL" clId="{21D74A85-8863-4C38-BC9F-5967FB3DFB11}" dt="2025-06-04T07:43:32.806" v="506" actId="20577"/>
        <pc:sldMkLst>
          <pc:docMk/>
          <pc:sldMk cId="2711077615" sldId="2147480430"/>
        </pc:sldMkLst>
        <pc:spChg chg="mod">
          <ac:chgData name="Yoel Kortick" userId="167978f5-7f40-4909-85d5-d4149554ad4e" providerId="ADAL" clId="{21D74A85-8863-4C38-BC9F-5967FB3DFB11}" dt="2025-06-04T07:43:32.806" v="506" actId="20577"/>
          <ac:spMkLst>
            <pc:docMk/>
            <pc:sldMk cId="2711077615" sldId="2147480430"/>
            <ac:spMk id="5" creationId="{00000000-0000-0000-0000-000000000000}"/>
          </ac:spMkLst>
        </pc:spChg>
      </pc:sldChg>
      <pc:sldChg chg="del">
        <pc:chgData name="Yoel Kortick" userId="167978f5-7f40-4909-85d5-d4149554ad4e" providerId="ADAL" clId="{21D74A85-8863-4C38-BC9F-5967FB3DFB11}" dt="2025-06-04T07:41:46.377" v="342" actId="47"/>
        <pc:sldMkLst>
          <pc:docMk/>
          <pc:sldMk cId="3215317713" sldId="2147480431"/>
        </pc:sldMkLst>
      </pc:sldChg>
      <pc:sldChg chg="del">
        <pc:chgData name="Yoel Kortick" userId="167978f5-7f40-4909-85d5-d4149554ad4e" providerId="ADAL" clId="{21D74A85-8863-4C38-BC9F-5967FB3DFB11}" dt="2025-06-04T07:41:46.377" v="342" actId="47"/>
        <pc:sldMkLst>
          <pc:docMk/>
          <pc:sldMk cId="1195457792" sldId="2147480432"/>
        </pc:sldMkLst>
      </pc:sldChg>
      <pc:sldChg chg="del">
        <pc:chgData name="Yoel Kortick" userId="167978f5-7f40-4909-85d5-d4149554ad4e" providerId="ADAL" clId="{21D74A85-8863-4C38-BC9F-5967FB3DFB11}" dt="2025-06-04T07:41:46.377" v="342" actId="47"/>
        <pc:sldMkLst>
          <pc:docMk/>
          <pc:sldMk cId="3101334533" sldId="2147480433"/>
        </pc:sldMkLst>
      </pc:sldChg>
      <pc:sldChg chg="del">
        <pc:chgData name="Yoel Kortick" userId="167978f5-7f40-4909-85d5-d4149554ad4e" providerId="ADAL" clId="{21D74A85-8863-4C38-BC9F-5967FB3DFB11}" dt="2025-06-04T07:41:46.377" v="342" actId="47"/>
        <pc:sldMkLst>
          <pc:docMk/>
          <pc:sldMk cId="4187908048" sldId="2147480434"/>
        </pc:sldMkLst>
      </pc:sldChg>
      <pc:sldChg chg="addSp delSp modSp add mod">
        <pc:chgData name="Yoel Kortick" userId="167978f5-7f40-4909-85d5-d4149554ad4e" providerId="ADAL" clId="{21D74A85-8863-4C38-BC9F-5967FB3DFB11}" dt="2025-06-04T07:44:22.717" v="533" actId="1035"/>
        <pc:sldMkLst>
          <pc:docMk/>
          <pc:sldMk cId="3464068934" sldId="2147480435"/>
        </pc:sldMkLst>
      </pc:sldChg>
      <pc:sldChg chg="delSp modSp add mod">
        <pc:chgData name="Yoel Kortick" userId="167978f5-7f40-4909-85d5-d4149554ad4e" providerId="ADAL" clId="{21D74A85-8863-4C38-BC9F-5967FB3DFB11}" dt="2025-06-04T07:43:22.611" v="489" actId="20577"/>
        <pc:sldMkLst>
          <pc:docMk/>
          <pc:sldMk cId="1798027788" sldId="2147480436"/>
        </pc:sldMkLst>
        <pc:spChg chg="mod">
          <ac:chgData name="Yoel Kortick" userId="167978f5-7f40-4909-85d5-d4149554ad4e" providerId="ADAL" clId="{21D74A85-8863-4C38-BC9F-5967FB3DFB11}" dt="2025-06-04T07:43:22.611" v="489" actId="20577"/>
          <ac:spMkLst>
            <pc:docMk/>
            <pc:sldMk cId="1798027788" sldId="2147480436"/>
            <ac:spMk id="5" creationId="{C16A323D-E351-A09A-DE54-6B48017EF4BC}"/>
          </ac:spMkLst>
        </pc:spChg>
        <pc:spChg chg="mod">
          <ac:chgData name="Yoel Kortick" userId="167978f5-7f40-4909-85d5-d4149554ad4e" providerId="ADAL" clId="{21D74A85-8863-4C38-BC9F-5967FB3DFB11}" dt="2025-06-04T07:42:32.945" v="440" actId="27636"/>
          <ac:spMkLst>
            <pc:docMk/>
            <pc:sldMk cId="1798027788" sldId="2147480436"/>
            <ac:spMk id="6" creationId="{81B0FB53-FF72-9659-DDB4-5733920887A3}"/>
          </ac:spMkLst>
        </pc:spChg>
      </pc:sldChg>
      <pc:sldChg chg="modSp add mod">
        <pc:chgData name="Yoel Kortick" userId="167978f5-7f40-4909-85d5-d4149554ad4e" providerId="ADAL" clId="{21D74A85-8863-4C38-BC9F-5967FB3DFB11}" dt="2025-06-04T07:43:15.051" v="472" actId="20577"/>
        <pc:sldMkLst>
          <pc:docMk/>
          <pc:sldMk cId="4260475248" sldId="2147480437"/>
        </pc:sldMkLst>
        <pc:spChg chg="mod">
          <ac:chgData name="Yoel Kortick" userId="167978f5-7f40-4909-85d5-d4149554ad4e" providerId="ADAL" clId="{21D74A85-8863-4C38-BC9F-5967FB3DFB11}" dt="2025-06-04T07:43:15.051" v="472" actId="20577"/>
          <ac:spMkLst>
            <pc:docMk/>
            <pc:sldMk cId="4260475248" sldId="2147480437"/>
            <ac:spMk id="5" creationId="{683855BD-FD6A-C618-F422-41032CB5152C}"/>
          </ac:spMkLst>
        </pc:spChg>
      </pc:sldChg>
    </pc:docChg>
  </pc:docChgLst>
  <pc:docChgLst>
    <pc:chgData name="Yoel Kortick" userId="167978f5-7f40-4909-85d5-d4149554ad4e" providerId="ADAL" clId="{8DF1D4CA-7AFB-4CBE-80C9-2BC805017D4B}"/>
    <pc:docChg chg="undo custSel addSld delSld modSld sldOrd modSection">
      <pc:chgData name="Yoel Kortick" userId="167978f5-7f40-4909-85d5-d4149554ad4e" providerId="ADAL" clId="{8DF1D4CA-7AFB-4CBE-80C9-2BC805017D4B}" dt="2025-06-06T03:23:59.101" v="2496" actId="20577"/>
      <pc:docMkLst>
        <pc:docMk/>
      </pc:docMkLst>
      <pc:sldChg chg="del">
        <pc:chgData name="Yoel Kortick" userId="167978f5-7f40-4909-85d5-d4149554ad4e" providerId="ADAL" clId="{8DF1D4CA-7AFB-4CBE-80C9-2BC805017D4B}" dt="2025-06-05T14:56:58.549" v="12" actId="47"/>
        <pc:sldMkLst>
          <pc:docMk/>
          <pc:sldMk cId="180083723" sldId="1720"/>
        </pc:sldMkLst>
      </pc:sldChg>
      <pc:sldChg chg="modSp mod">
        <pc:chgData name="Yoel Kortick" userId="167978f5-7f40-4909-85d5-d4149554ad4e" providerId="ADAL" clId="{8DF1D4CA-7AFB-4CBE-80C9-2BC805017D4B}" dt="2025-06-06T03:20:25.705" v="2456" actId="255"/>
        <pc:sldMkLst>
          <pc:docMk/>
          <pc:sldMk cId="2024529303" sldId="1722"/>
        </pc:sldMkLst>
        <pc:spChg chg="mod">
          <ac:chgData name="Yoel Kortick" userId="167978f5-7f40-4909-85d5-d4149554ad4e" providerId="ADAL" clId="{8DF1D4CA-7AFB-4CBE-80C9-2BC805017D4B}" dt="2025-06-06T03:20:25.705" v="2456" actId="255"/>
          <ac:spMkLst>
            <pc:docMk/>
            <pc:sldMk cId="2024529303" sldId="1722"/>
            <ac:spMk id="6" creationId="{A71215A1-7835-4033-9657-BEA33A271663}"/>
          </ac:spMkLst>
        </pc:spChg>
      </pc:sldChg>
      <pc:sldChg chg="modSp mod">
        <pc:chgData name="Yoel Kortick" userId="167978f5-7f40-4909-85d5-d4149554ad4e" providerId="ADAL" clId="{8DF1D4CA-7AFB-4CBE-80C9-2BC805017D4B}" dt="2025-06-06T02:38:12.213" v="1828" actId="108"/>
        <pc:sldMkLst>
          <pc:docMk/>
          <pc:sldMk cId="4064847042" sldId="1771"/>
        </pc:sldMkLst>
        <pc:spChg chg="mod">
          <ac:chgData name="Yoel Kortick" userId="167978f5-7f40-4909-85d5-d4149554ad4e" providerId="ADAL" clId="{8DF1D4CA-7AFB-4CBE-80C9-2BC805017D4B}" dt="2025-06-06T02:38:12.213" v="1828" actId="108"/>
          <ac:spMkLst>
            <pc:docMk/>
            <pc:sldMk cId="4064847042" sldId="1771"/>
            <ac:spMk id="6" creationId="{A71215A1-7835-4033-9657-BEA33A271663}"/>
          </ac:spMkLst>
        </pc:spChg>
      </pc:sldChg>
      <pc:sldChg chg="modSp mod">
        <pc:chgData name="Yoel Kortick" userId="167978f5-7f40-4909-85d5-d4149554ad4e" providerId="ADAL" clId="{8DF1D4CA-7AFB-4CBE-80C9-2BC805017D4B}" dt="2025-06-05T14:53:27.739" v="0"/>
        <pc:sldMkLst>
          <pc:docMk/>
          <pc:sldMk cId="2936091595" sldId="2147480407"/>
        </pc:sldMkLst>
        <pc:spChg chg="mod">
          <ac:chgData name="Yoel Kortick" userId="167978f5-7f40-4909-85d5-d4149554ad4e" providerId="ADAL" clId="{8DF1D4CA-7AFB-4CBE-80C9-2BC805017D4B}" dt="2025-06-05T14:53:27.739" v="0"/>
          <ac:spMkLst>
            <pc:docMk/>
            <pc:sldMk cId="2936091595" sldId="2147480407"/>
            <ac:spMk id="2" creationId="{00000000-0000-0000-0000-000000000000}"/>
          </ac:spMkLst>
        </pc:spChg>
      </pc:sldChg>
      <pc:sldChg chg="modSp mod">
        <pc:chgData name="Yoel Kortick" userId="167978f5-7f40-4909-85d5-d4149554ad4e" providerId="ADAL" clId="{8DF1D4CA-7AFB-4CBE-80C9-2BC805017D4B}" dt="2025-06-05T14:53:47.648" v="1"/>
        <pc:sldMkLst>
          <pc:docMk/>
          <pc:sldMk cId="2711077615" sldId="2147480430"/>
        </pc:sldMkLst>
        <pc:spChg chg="mod">
          <ac:chgData name="Yoel Kortick" userId="167978f5-7f40-4909-85d5-d4149554ad4e" providerId="ADAL" clId="{8DF1D4CA-7AFB-4CBE-80C9-2BC805017D4B}" dt="2025-06-05T14:53:47.648" v="1"/>
          <ac:spMkLst>
            <pc:docMk/>
            <pc:sldMk cId="2711077615" sldId="2147480430"/>
            <ac:spMk id="5" creationId="{00000000-0000-0000-0000-000000000000}"/>
          </ac:spMkLst>
        </pc:spChg>
      </pc:sldChg>
      <pc:sldChg chg="del">
        <pc:chgData name="Yoel Kortick" userId="167978f5-7f40-4909-85d5-d4149554ad4e" providerId="ADAL" clId="{8DF1D4CA-7AFB-4CBE-80C9-2BC805017D4B}" dt="2025-06-05T14:56:59.086" v="13" actId="47"/>
        <pc:sldMkLst>
          <pc:docMk/>
          <pc:sldMk cId="3464068934" sldId="2147480435"/>
        </pc:sldMkLst>
      </pc:sldChg>
      <pc:sldChg chg="modSp mod">
        <pc:chgData name="Yoel Kortick" userId="167978f5-7f40-4909-85d5-d4149554ad4e" providerId="ADAL" clId="{8DF1D4CA-7AFB-4CBE-80C9-2BC805017D4B}" dt="2025-06-06T02:37:52.449" v="1825" actId="108"/>
        <pc:sldMkLst>
          <pc:docMk/>
          <pc:sldMk cId="1798027788" sldId="2147480436"/>
        </pc:sldMkLst>
        <pc:spChg chg="mod">
          <ac:chgData name="Yoel Kortick" userId="167978f5-7f40-4909-85d5-d4149554ad4e" providerId="ADAL" clId="{8DF1D4CA-7AFB-4CBE-80C9-2BC805017D4B}" dt="2025-06-05T14:57:23.750" v="18"/>
          <ac:spMkLst>
            <pc:docMk/>
            <pc:sldMk cId="1798027788" sldId="2147480436"/>
            <ac:spMk id="5" creationId="{C16A323D-E351-A09A-DE54-6B48017EF4BC}"/>
          </ac:spMkLst>
        </pc:spChg>
        <pc:spChg chg="mod">
          <ac:chgData name="Yoel Kortick" userId="167978f5-7f40-4909-85d5-d4149554ad4e" providerId="ADAL" clId="{8DF1D4CA-7AFB-4CBE-80C9-2BC805017D4B}" dt="2025-06-06T02:37:52.449" v="1825" actId="108"/>
          <ac:spMkLst>
            <pc:docMk/>
            <pc:sldMk cId="1798027788" sldId="2147480436"/>
            <ac:spMk id="6" creationId="{81B0FB53-FF72-9659-DDB4-5733920887A3}"/>
          </ac:spMkLst>
        </pc:spChg>
      </pc:sldChg>
      <pc:sldChg chg="modSp mod">
        <pc:chgData name="Yoel Kortick" userId="167978f5-7f40-4909-85d5-d4149554ad4e" providerId="ADAL" clId="{8DF1D4CA-7AFB-4CBE-80C9-2BC805017D4B}" dt="2025-06-05T14:57:16.734" v="17" actId="255"/>
        <pc:sldMkLst>
          <pc:docMk/>
          <pc:sldMk cId="4260475248" sldId="2147480437"/>
        </pc:sldMkLst>
        <pc:spChg chg="mod">
          <ac:chgData name="Yoel Kortick" userId="167978f5-7f40-4909-85d5-d4149554ad4e" providerId="ADAL" clId="{8DF1D4CA-7AFB-4CBE-80C9-2BC805017D4B}" dt="2025-06-05T14:57:16.734" v="17" actId="255"/>
          <ac:spMkLst>
            <pc:docMk/>
            <pc:sldMk cId="4260475248" sldId="2147480437"/>
            <ac:spMk id="5" creationId="{683855BD-FD6A-C618-F422-41032CB5152C}"/>
          </ac:spMkLst>
        </pc:spChg>
      </pc:sldChg>
      <pc:sldChg chg="modSp add mod">
        <pc:chgData name="Yoel Kortick" userId="167978f5-7f40-4909-85d5-d4149554ad4e" providerId="ADAL" clId="{8DF1D4CA-7AFB-4CBE-80C9-2BC805017D4B}" dt="2025-06-06T02:38:06.596" v="1827" actId="108"/>
        <pc:sldMkLst>
          <pc:docMk/>
          <pc:sldMk cId="2118615961" sldId="2147480438"/>
        </pc:sldMkLst>
        <pc:spChg chg="mod">
          <ac:chgData name="Yoel Kortick" userId="167978f5-7f40-4909-85d5-d4149554ad4e" providerId="ADAL" clId="{8DF1D4CA-7AFB-4CBE-80C9-2BC805017D4B}" dt="2025-06-06T02:38:06.596" v="1827" actId="108"/>
          <ac:spMkLst>
            <pc:docMk/>
            <pc:sldMk cId="2118615961" sldId="2147480438"/>
            <ac:spMk id="6" creationId="{CB2D8C60-4F2F-DDD8-F442-6A9BF22C36C1}"/>
          </ac:spMkLst>
        </pc:spChg>
      </pc:sldChg>
      <pc:sldChg chg="addSp modSp add mod">
        <pc:chgData name="Yoel Kortick" userId="167978f5-7f40-4909-85d5-d4149554ad4e" providerId="ADAL" clId="{8DF1D4CA-7AFB-4CBE-80C9-2BC805017D4B}" dt="2025-06-05T15:00:58.208" v="65" actId="1037"/>
        <pc:sldMkLst>
          <pc:docMk/>
          <pc:sldMk cId="2017098624" sldId="2147480439"/>
        </pc:sldMkLst>
        <pc:spChg chg="mod">
          <ac:chgData name="Yoel Kortick" userId="167978f5-7f40-4909-85d5-d4149554ad4e" providerId="ADAL" clId="{8DF1D4CA-7AFB-4CBE-80C9-2BC805017D4B}" dt="2025-06-05T14:59:08.548" v="29" actId="14100"/>
          <ac:spMkLst>
            <pc:docMk/>
            <pc:sldMk cId="2017098624" sldId="2147480439"/>
            <ac:spMk id="6" creationId="{A0EBD7FA-2746-2716-BAD7-82DEFBC5A27E}"/>
          </ac:spMkLst>
        </pc:spChg>
        <pc:spChg chg="add mod">
          <ac:chgData name="Yoel Kortick" userId="167978f5-7f40-4909-85d5-d4149554ad4e" providerId="ADAL" clId="{8DF1D4CA-7AFB-4CBE-80C9-2BC805017D4B}" dt="2025-06-05T15:00:32.099" v="50" actId="1582"/>
          <ac:spMkLst>
            <pc:docMk/>
            <pc:sldMk cId="2017098624" sldId="2147480439"/>
            <ac:spMk id="7" creationId="{9D16A615-6DDA-3712-769E-1E62C13712F5}"/>
          </ac:spMkLst>
        </pc:spChg>
        <pc:spChg chg="add">
          <ac:chgData name="Yoel Kortick" userId="167978f5-7f40-4909-85d5-d4149554ad4e" providerId="ADAL" clId="{8DF1D4CA-7AFB-4CBE-80C9-2BC805017D4B}" dt="2025-06-05T15:00:38.587" v="51" actId="11529"/>
          <ac:spMkLst>
            <pc:docMk/>
            <pc:sldMk cId="2017098624" sldId="2147480439"/>
            <ac:spMk id="8" creationId="{61EF179B-EDF2-6A9A-A095-AC17744319C7}"/>
          </ac:spMkLst>
        </pc:spChg>
        <pc:spChg chg="add mod">
          <ac:chgData name="Yoel Kortick" userId="167978f5-7f40-4909-85d5-d4149554ad4e" providerId="ADAL" clId="{8DF1D4CA-7AFB-4CBE-80C9-2BC805017D4B}" dt="2025-06-05T15:00:58.208" v="65" actId="1037"/>
          <ac:spMkLst>
            <pc:docMk/>
            <pc:sldMk cId="2017098624" sldId="2147480439"/>
            <ac:spMk id="9" creationId="{96E82F6F-5200-9588-D65C-05C22B4AF626}"/>
          </ac:spMkLst>
        </pc:spChg>
        <pc:picChg chg="add mod">
          <ac:chgData name="Yoel Kortick" userId="167978f5-7f40-4909-85d5-d4149554ad4e" providerId="ADAL" clId="{8DF1D4CA-7AFB-4CBE-80C9-2BC805017D4B}" dt="2025-06-05T15:00:16.401" v="48" actId="208"/>
          <ac:picMkLst>
            <pc:docMk/>
            <pc:sldMk cId="2017098624" sldId="2147480439"/>
            <ac:picMk id="4" creationId="{63B71C4A-7EE0-3A5E-4BCB-F98BA9991172}"/>
          </ac:picMkLst>
        </pc:picChg>
      </pc:sldChg>
      <pc:sldChg chg="addSp delSp modSp add mod">
        <pc:chgData name="Yoel Kortick" userId="167978f5-7f40-4909-85d5-d4149554ad4e" providerId="ADAL" clId="{8DF1D4CA-7AFB-4CBE-80C9-2BC805017D4B}" dt="2025-06-05T15:06:01.016" v="108" actId="1038"/>
        <pc:sldMkLst>
          <pc:docMk/>
          <pc:sldMk cId="1320679289" sldId="2147480440"/>
        </pc:sldMkLst>
        <pc:spChg chg="mod">
          <ac:chgData name="Yoel Kortick" userId="167978f5-7f40-4909-85d5-d4149554ad4e" providerId="ADAL" clId="{8DF1D4CA-7AFB-4CBE-80C9-2BC805017D4B}" dt="2025-06-05T15:01:29.845" v="72" actId="11"/>
          <ac:spMkLst>
            <pc:docMk/>
            <pc:sldMk cId="1320679289" sldId="2147480440"/>
            <ac:spMk id="6" creationId="{64F922F3-0382-7583-06E4-E224F28DA7D6}"/>
          </ac:spMkLst>
        </pc:spChg>
        <pc:spChg chg="mod">
          <ac:chgData name="Yoel Kortick" userId="167978f5-7f40-4909-85d5-d4149554ad4e" providerId="ADAL" clId="{8DF1D4CA-7AFB-4CBE-80C9-2BC805017D4B}" dt="2025-06-05T15:06:01.016" v="108" actId="1038"/>
          <ac:spMkLst>
            <pc:docMk/>
            <pc:sldMk cId="1320679289" sldId="2147480440"/>
            <ac:spMk id="7" creationId="{89553AF8-5CD5-D64A-5414-29F007628FA6}"/>
          </ac:spMkLst>
        </pc:spChg>
        <pc:spChg chg="del">
          <ac:chgData name="Yoel Kortick" userId="167978f5-7f40-4909-85d5-d4149554ad4e" providerId="ADAL" clId="{8DF1D4CA-7AFB-4CBE-80C9-2BC805017D4B}" dt="2025-06-05T15:03:28.780" v="84" actId="478"/>
          <ac:spMkLst>
            <pc:docMk/>
            <pc:sldMk cId="1320679289" sldId="2147480440"/>
            <ac:spMk id="8" creationId="{1D0D25E2-0088-22A0-5AEA-2FBA1EE88D59}"/>
          </ac:spMkLst>
        </pc:spChg>
        <pc:spChg chg="del">
          <ac:chgData name="Yoel Kortick" userId="167978f5-7f40-4909-85d5-d4149554ad4e" providerId="ADAL" clId="{8DF1D4CA-7AFB-4CBE-80C9-2BC805017D4B}" dt="2025-06-05T15:03:27.139" v="83" actId="478"/>
          <ac:spMkLst>
            <pc:docMk/>
            <pc:sldMk cId="1320679289" sldId="2147480440"/>
            <ac:spMk id="9" creationId="{B888D90B-5E90-6BE4-ACFE-DDE5C7A10D57}"/>
          </ac:spMkLst>
        </pc:spChg>
        <pc:picChg chg="del">
          <ac:chgData name="Yoel Kortick" userId="167978f5-7f40-4909-85d5-d4149554ad4e" providerId="ADAL" clId="{8DF1D4CA-7AFB-4CBE-80C9-2BC805017D4B}" dt="2025-06-05T15:01:36.348" v="73" actId="478"/>
          <ac:picMkLst>
            <pc:docMk/>
            <pc:sldMk cId="1320679289" sldId="2147480440"/>
            <ac:picMk id="4" creationId="{603C55C0-FC90-AE2B-0124-0EF7FD99B19B}"/>
          </ac:picMkLst>
        </pc:picChg>
        <pc:picChg chg="add del mod ord">
          <ac:chgData name="Yoel Kortick" userId="167978f5-7f40-4909-85d5-d4149554ad4e" providerId="ADAL" clId="{8DF1D4CA-7AFB-4CBE-80C9-2BC805017D4B}" dt="2025-06-05T15:05:47.718" v="93" actId="478"/>
          <ac:picMkLst>
            <pc:docMk/>
            <pc:sldMk cId="1320679289" sldId="2147480440"/>
            <ac:picMk id="10" creationId="{1AA5A6FA-0315-BA2A-D6FE-90B0E2F31C73}"/>
          </ac:picMkLst>
        </pc:picChg>
        <pc:picChg chg="add mod ord">
          <ac:chgData name="Yoel Kortick" userId="167978f5-7f40-4909-85d5-d4149554ad4e" providerId="ADAL" clId="{8DF1D4CA-7AFB-4CBE-80C9-2BC805017D4B}" dt="2025-06-05T15:05:55.681" v="98" actId="208"/>
          <ac:picMkLst>
            <pc:docMk/>
            <pc:sldMk cId="1320679289" sldId="2147480440"/>
            <ac:picMk id="12" creationId="{CD8FA1CD-B9EC-F65A-AA10-53C770274B11}"/>
          </ac:picMkLst>
        </pc:picChg>
      </pc:sldChg>
      <pc:sldChg chg="addSp delSp modSp add mod">
        <pc:chgData name="Yoel Kortick" userId="167978f5-7f40-4909-85d5-d4149554ad4e" providerId="ADAL" clId="{8DF1D4CA-7AFB-4CBE-80C9-2BC805017D4B}" dt="2025-06-05T15:10:47.908" v="171" actId="14100"/>
        <pc:sldMkLst>
          <pc:docMk/>
          <pc:sldMk cId="2808880886" sldId="2147480441"/>
        </pc:sldMkLst>
        <pc:spChg chg="add mod">
          <ac:chgData name="Yoel Kortick" userId="167978f5-7f40-4909-85d5-d4149554ad4e" providerId="ADAL" clId="{8DF1D4CA-7AFB-4CBE-80C9-2BC805017D4B}" dt="2025-06-05T15:07:01.040" v="115" actId="14100"/>
          <ac:spMkLst>
            <pc:docMk/>
            <pc:sldMk cId="2808880886" sldId="2147480441"/>
            <ac:spMk id="3" creationId="{2475BDBD-D0BA-A68A-FCE2-BFE5C9955B6B}"/>
          </ac:spMkLst>
        </pc:spChg>
        <pc:spChg chg="add mod">
          <ac:chgData name="Yoel Kortick" userId="167978f5-7f40-4909-85d5-d4149554ad4e" providerId="ADAL" clId="{8DF1D4CA-7AFB-4CBE-80C9-2BC805017D4B}" dt="2025-06-05T15:07:05.478" v="116" actId="1076"/>
          <ac:spMkLst>
            <pc:docMk/>
            <pc:sldMk cId="2808880886" sldId="2147480441"/>
            <ac:spMk id="4" creationId="{E6230DF2-80F6-46ED-6504-924C67A9B36C}"/>
          </ac:spMkLst>
        </pc:spChg>
        <pc:spChg chg="mod">
          <ac:chgData name="Yoel Kortick" userId="167978f5-7f40-4909-85d5-d4149554ad4e" providerId="ADAL" clId="{8DF1D4CA-7AFB-4CBE-80C9-2BC805017D4B}" dt="2025-06-05T15:04:14.598" v="87" actId="11"/>
          <ac:spMkLst>
            <pc:docMk/>
            <pc:sldMk cId="2808880886" sldId="2147480441"/>
            <ac:spMk id="6" creationId="{AFF4BE8F-AFFD-3537-AA80-D09AAFEEE5BB}"/>
          </ac:spMkLst>
        </pc:spChg>
        <pc:spChg chg="del">
          <ac:chgData name="Yoel Kortick" userId="167978f5-7f40-4909-85d5-d4149554ad4e" providerId="ADAL" clId="{8DF1D4CA-7AFB-4CBE-80C9-2BC805017D4B}" dt="2025-06-05T15:04:43.390" v="89" actId="478"/>
          <ac:spMkLst>
            <pc:docMk/>
            <pc:sldMk cId="2808880886" sldId="2147480441"/>
            <ac:spMk id="7" creationId="{B860866D-5048-52F0-FF74-A73726CDFBE6}"/>
          </ac:spMkLst>
        </pc:spChg>
        <pc:spChg chg="add mod">
          <ac:chgData name="Yoel Kortick" userId="167978f5-7f40-4909-85d5-d4149554ad4e" providerId="ADAL" clId="{8DF1D4CA-7AFB-4CBE-80C9-2BC805017D4B}" dt="2025-06-05T15:10:29.514" v="167" actId="1038"/>
          <ac:spMkLst>
            <pc:docMk/>
            <pc:sldMk cId="2808880886" sldId="2147480441"/>
            <ac:spMk id="8" creationId="{51FA80ED-FC12-C451-EB6A-C32FEBCD6EBE}"/>
          </ac:spMkLst>
        </pc:spChg>
        <pc:spChg chg="add mod">
          <ac:chgData name="Yoel Kortick" userId="167978f5-7f40-4909-85d5-d4149554ad4e" providerId="ADAL" clId="{8DF1D4CA-7AFB-4CBE-80C9-2BC805017D4B}" dt="2025-06-05T15:10:17.739" v="130" actId="1035"/>
          <ac:spMkLst>
            <pc:docMk/>
            <pc:sldMk cId="2808880886" sldId="2147480441"/>
            <ac:spMk id="9" creationId="{132692CB-9D0D-549B-6180-CC8B34BEF646}"/>
          </ac:spMkLst>
        </pc:spChg>
        <pc:spChg chg="add del mod">
          <ac:chgData name="Yoel Kortick" userId="167978f5-7f40-4909-85d5-d4149554ad4e" providerId="ADAL" clId="{8DF1D4CA-7AFB-4CBE-80C9-2BC805017D4B}" dt="2025-06-05T15:07:14.239" v="118" actId="478"/>
          <ac:spMkLst>
            <pc:docMk/>
            <pc:sldMk cId="2808880886" sldId="2147480441"/>
            <ac:spMk id="11" creationId="{B4E0F538-8A07-BDE6-3202-16F7F61D8263}"/>
          </ac:spMkLst>
        </pc:spChg>
        <pc:spChg chg="add mod">
          <ac:chgData name="Yoel Kortick" userId="167978f5-7f40-4909-85d5-d4149554ad4e" providerId="ADAL" clId="{8DF1D4CA-7AFB-4CBE-80C9-2BC805017D4B}" dt="2025-06-05T15:10:42.932" v="170" actId="1076"/>
          <ac:spMkLst>
            <pc:docMk/>
            <pc:sldMk cId="2808880886" sldId="2147480441"/>
            <ac:spMk id="12" creationId="{3F089764-2AA4-B150-72B7-15E6C2DABCAF}"/>
          </ac:spMkLst>
        </pc:spChg>
        <pc:spChg chg="add mod">
          <ac:chgData name="Yoel Kortick" userId="167978f5-7f40-4909-85d5-d4149554ad4e" providerId="ADAL" clId="{8DF1D4CA-7AFB-4CBE-80C9-2BC805017D4B}" dt="2025-06-05T15:07:11.086" v="117" actId="571"/>
          <ac:spMkLst>
            <pc:docMk/>
            <pc:sldMk cId="2808880886" sldId="2147480441"/>
            <ac:spMk id="19" creationId="{8DD59185-87CD-20CE-0A0F-090ABD8559F5}"/>
          </ac:spMkLst>
        </pc:spChg>
        <pc:picChg chg="del">
          <ac:chgData name="Yoel Kortick" userId="167978f5-7f40-4909-85d5-d4149554ad4e" providerId="ADAL" clId="{8DF1D4CA-7AFB-4CBE-80C9-2BC805017D4B}" dt="2025-06-05T15:04:17.690" v="88" actId="478"/>
          <ac:picMkLst>
            <pc:docMk/>
            <pc:sldMk cId="2808880886" sldId="2147480441"/>
            <ac:picMk id="10" creationId="{D9F9A08E-326F-B11F-1C50-80B7C5A18BB8}"/>
          </ac:picMkLst>
        </pc:picChg>
        <pc:picChg chg="add del mod ord">
          <ac:chgData name="Yoel Kortick" userId="167978f5-7f40-4909-85d5-d4149554ad4e" providerId="ADAL" clId="{8DF1D4CA-7AFB-4CBE-80C9-2BC805017D4B}" dt="2025-06-05T15:06:48.145" v="110" actId="478"/>
          <ac:picMkLst>
            <pc:docMk/>
            <pc:sldMk cId="2808880886" sldId="2147480441"/>
            <ac:picMk id="16" creationId="{3A0C0934-7204-704C-FCDF-D8F67B0C34A2}"/>
          </ac:picMkLst>
        </pc:picChg>
        <pc:picChg chg="add mod ord">
          <ac:chgData name="Yoel Kortick" userId="167978f5-7f40-4909-85d5-d4149554ad4e" providerId="ADAL" clId="{8DF1D4CA-7AFB-4CBE-80C9-2BC805017D4B}" dt="2025-06-05T15:07:18.641" v="120" actId="208"/>
          <ac:picMkLst>
            <pc:docMk/>
            <pc:sldMk cId="2808880886" sldId="2147480441"/>
            <ac:picMk id="18" creationId="{406F60F7-3B1B-64F7-33D2-02D41AF9F829}"/>
          </ac:picMkLst>
        </pc:picChg>
        <pc:picChg chg="add mod ord">
          <ac:chgData name="Yoel Kortick" userId="167978f5-7f40-4909-85d5-d4149554ad4e" providerId="ADAL" clId="{8DF1D4CA-7AFB-4CBE-80C9-2BC805017D4B}" dt="2025-06-05T15:10:39.132" v="169" actId="1076"/>
          <ac:picMkLst>
            <pc:docMk/>
            <pc:sldMk cId="2808880886" sldId="2147480441"/>
            <ac:picMk id="22" creationId="{1D715B85-B2E6-3A63-CE4C-FB5AABE1CDEE}"/>
          </ac:picMkLst>
        </pc:picChg>
        <pc:cxnChg chg="add del mod">
          <ac:chgData name="Yoel Kortick" userId="167978f5-7f40-4909-85d5-d4149554ad4e" providerId="ADAL" clId="{8DF1D4CA-7AFB-4CBE-80C9-2BC805017D4B}" dt="2025-06-05T15:07:16.147" v="119" actId="478"/>
          <ac:cxnSpMkLst>
            <pc:docMk/>
            <pc:sldMk cId="2808880886" sldId="2147480441"/>
            <ac:cxnSpMk id="13" creationId="{51D26CF7-700E-CF1C-39AF-E5416C263D3A}"/>
          </ac:cxnSpMkLst>
        </pc:cxnChg>
        <pc:cxnChg chg="add mod">
          <ac:chgData name="Yoel Kortick" userId="167978f5-7f40-4909-85d5-d4149554ad4e" providerId="ADAL" clId="{8DF1D4CA-7AFB-4CBE-80C9-2BC805017D4B}" dt="2025-06-05T15:10:47.908" v="171" actId="14100"/>
          <ac:cxnSpMkLst>
            <pc:docMk/>
            <pc:sldMk cId="2808880886" sldId="2147480441"/>
            <ac:cxnSpMk id="14" creationId="{F7F093E0-C598-2F4C-C0F5-0778AB101702}"/>
          </ac:cxnSpMkLst>
        </pc:cxnChg>
        <pc:cxnChg chg="add mod">
          <ac:chgData name="Yoel Kortick" userId="167978f5-7f40-4909-85d5-d4149554ad4e" providerId="ADAL" clId="{8DF1D4CA-7AFB-4CBE-80C9-2BC805017D4B}" dt="2025-06-05T15:07:11.086" v="117" actId="571"/>
          <ac:cxnSpMkLst>
            <pc:docMk/>
            <pc:sldMk cId="2808880886" sldId="2147480441"/>
            <ac:cxnSpMk id="20" creationId="{09BDC08F-C7C9-B66C-57D5-D434A9A12E44}"/>
          </ac:cxnSpMkLst>
        </pc:cxnChg>
      </pc:sldChg>
      <pc:sldChg chg="addSp delSp modSp add mod">
        <pc:chgData name="Yoel Kortick" userId="167978f5-7f40-4909-85d5-d4149554ad4e" providerId="ADAL" clId="{8DF1D4CA-7AFB-4CBE-80C9-2BC805017D4B}" dt="2025-06-06T03:21:08.604" v="2467" actId="20577"/>
        <pc:sldMkLst>
          <pc:docMk/>
          <pc:sldMk cId="3731551592" sldId="2147480442"/>
        </pc:sldMkLst>
        <pc:spChg chg="del">
          <ac:chgData name="Yoel Kortick" userId="167978f5-7f40-4909-85d5-d4149554ad4e" providerId="ADAL" clId="{8DF1D4CA-7AFB-4CBE-80C9-2BC805017D4B}" dt="2025-06-05T15:26:16.701" v="173" actId="478"/>
          <ac:spMkLst>
            <pc:docMk/>
            <pc:sldMk cId="3731551592" sldId="2147480442"/>
            <ac:spMk id="3" creationId="{07A7F67E-BBC1-CBB8-E2B3-2E3C6034A929}"/>
          </ac:spMkLst>
        </pc:spChg>
        <pc:spChg chg="del">
          <ac:chgData name="Yoel Kortick" userId="167978f5-7f40-4909-85d5-d4149554ad4e" providerId="ADAL" clId="{8DF1D4CA-7AFB-4CBE-80C9-2BC805017D4B}" dt="2025-06-05T15:26:16.701" v="173" actId="478"/>
          <ac:spMkLst>
            <pc:docMk/>
            <pc:sldMk cId="3731551592" sldId="2147480442"/>
            <ac:spMk id="4" creationId="{03B608A4-BB81-DD56-0B63-4AFC16EC63BE}"/>
          </ac:spMkLst>
        </pc:spChg>
        <pc:spChg chg="del">
          <ac:chgData name="Yoel Kortick" userId="167978f5-7f40-4909-85d5-d4149554ad4e" providerId="ADAL" clId="{8DF1D4CA-7AFB-4CBE-80C9-2BC805017D4B}" dt="2025-06-05T15:26:16.701" v="173" actId="478"/>
          <ac:spMkLst>
            <pc:docMk/>
            <pc:sldMk cId="3731551592" sldId="2147480442"/>
            <ac:spMk id="6" creationId="{5AC3B52C-8F89-EDE2-BEB2-74D63BFAFFF7}"/>
          </ac:spMkLst>
        </pc:spChg>
        <pc:spChg chg="del">
          <ac:chgData name="Yoel Kortick" userId="167978f5-7f40-4909-85d5-d4149554ad4e" providerId="ADAL" clId="{8DF1D4CA-7AFB-4CBE-80C9-2BC805017D4B}" dt="2025-06-05T15:26:16.701" v="173" actId="478"/>
          <ac:spMkLst>
            <pc:docMk/>
            <pc:sldMk cId="3731551592" sldId="2147480442"/>
            <ac:spMk id="8" creationId="{10C95351-5AAF-09BC-CEA8-6E5C578F965D}"/>
          </ac:spMkLst>
        </pc:spChg>
        <pc:spChg chg="del">
          <ac:chgData name="Yoel Kortick" userId="167978f5-7f40-4909-85d5-d4149554ad4e" providerId="ADAL" clId="{8DF1D4CA-7AFB-4CBE-80C9-2BC805017D4B}" dt="2025-06-05T15:26:16.701" v="173" actId="478"/>
          <ac:spMkLst>
            <pc:docMk/>
            <pc:sldMk cId="3731551592" sldId="2147480442"/>
            <ac:spMk id="9" creationId="{E51A915F-19E3-FD32-6236-DFDC41527D33}"/>
          </ac:spMkLst>
        </pc:spChg>
        <pc:spChg chg="add del mod">
          <ac:chgData name="Yoel Kortick" userId="167978f5-7f40-4909-85d5-d4149554ad4e" providerId="ADAL" clId="{8DF1D4CA-7AFB-4CBE-80C9-2BC805017D4B}" dt="2025-06-05T15:26:20.594" v="174" actId="478"/>
          <ac:spMkLst>
            <pc:docMk/>
            <pc:sldMk cId="3731551592" sldId="2147480442"/>
            <ac:spMk id="10" creationId="{868376A3-04AE-BDF1-92E6-5EC8C8DD4502}"/>
          </ac:spMkLst>
        </pc:spChg>
        <pc:spChg chg="del">
          <ac:chgData name="Yoel Kortick" userId="167978f5-7f40-4909-85d5-d4149554ad4e" providerId="ADAL" clId="{8DF1D4CA-7AFB-4CBE-80C9-2BC805017D4B}" dt="2025-06-05T15:26:16.701" v="173" actId="478"/>
          <ac:spMkLst>
            <pc:docMk/>
            <pc:sldMk cId="3731551592" sldId="2147480442"/>
            <ac:spMk id="12" creationId="{4F851CE7-9E3D-CC77-5ACD-2C103A708950}"/>
          </ac:spMkLst>
        </pc:spChg>
        <pc:spChg chg="add mod">
          <ac:chgData name="Yoel Kortick" userId="167978f5-7f40-4909-85d5-d4149554ad4e" providerId="ADAL" clId="{8DF1D4CA-7AFB-4CBE-80C9-2BC805017D4B}" dt="2025-06-05T15:26:21.938" v="175"/>
          <ac:spMkLst>
            <pc:docMk/>
            <pc:sldMk cId="3731551592" sldId="2147480442"/>
            <ac:spMk id="13" creationId="{91525EEC-903E-8746-8CDF-AFEB8A2F8169}"/>
          </ac:spMkLst>
        </pc:spChg>
        <pc:spChg chg="add mod">
          <ac:chgData name="Yoel Kortick" userId="167978f5-7f40-4909-85d5-d4149554ad4e" providerId="ADAL" clId="{8DF1D4CA-7AFB-4CBE-80C9-2BC805017D4B}" dt="2025-06-05T15:27:51.201" v="188" actId="1036"/>
          <ac:spMkLst>
            <pc:docMk/>
            <pc:sldMk cId="3731551592" sldId="2147480442"/>
            <ac:spMk id="16" creationId="{AF587561-5723-4B5B-11B9-6E13102FF8BD}"/>
          </ac:spMkLst>
        </pc:spChg>
        <pc:spChg chg="add mod">
          <ac:chgData name="Yoel Kortick" userId="167978f5-7f40-4909-85d5-d4149554ad4e" providerId="ADAL" clId="{8DF1D4CA-7AFB-4CBE-80C9-2BC805017D4B}" dt="2025-06-05T15:28:22.692" v="210" actId="207"/>
          <ac:spMkLst>
            <pc:docMk/>
            <pc:sldMk cId="3731551592" sldId="2147480442"/>
            <ac:spMk id="17" creationId="{7C4673E1-2985-7610-5B12-E9C475A8EDE9}"/>
          </ac:spMkLst>
        </pc:spChg>
        <pc:spChg chg="del">
          <ac:chgData name="Yoel Kortick" userId="167978f5-7f40-4909-85d5-d4149554ad4e" providerId="ADAL" clId="{8DF1D4CA-7AFB-4CBE-80C9-2BC805017D4B}" dt="2025-06-05T15:26:16.701" v="173" actId="478"/>
          <ac:spMkLst>
            <pc:docMk/>
            <pc:sldMk cId="3731551592" sldId="2147480442"/>
            <ac:spMk id="19" creationId="{CD41DD8B-152C-1F41-5CAA-0EB7F83651DE}"/>
          </ac:spMkLst>
        </pc:spChg>
        <pc:spChg chg="add mod">
          <ac:chgData name="Yoel Kortick" userId="167978f5-7f40-4909-85d5-d4149554ad4e" providerId="ADAL" clId="{8DF1D4CA-7AFB-4CBE-80C9-2BC805017D4B}" dt="2025-06-06T03:21:08.604" v="2467" actId="20577"/>
          <ac:spMkLst>
            <pc:docMk/>
            <pc:sldMk cId="3731551592" sldId="2147480442"/>
            <ac:spMk id="21" creationId="{965C6251-0ABD-F38F-2AFA-FC46BB687388}"/>
          </ac:spMkLst>
        </pc:spChg>
        <pc:spChg chg="add mod">
          <ac:chgData name="Yoel Kortick" userId="167978f5-7f40-4909-85d5-d4149554ad4e" providerId="ADAL" clId="{8DF1D4CA-7AFB-4CBE-80C9-2BC805017D4B}" dt="2025-06-05T15:29:29.739" v="296" actId="1076"/>
          <ac:spMkLst>
            <pc:docMk/>
            <pc:sldMk cId="3731551592" sldId="2147480442"/>
            <ac:spMk id="24" creationId="{3210B694-5FF2-4B96-719D-B226687E446D}"/>
          </ac:spMkLst>
        </pc:spChg>
        <pc:picChg chg="add del mod">
          <ac:chgData name="Yoel Kortick" userId="167978f5-7f40-4909-85d5-d4149554ad4e" providerId="ADAL" clId="{8DF1D4CA-7AFB-4CBE-80C9-2BC805017D4B}" dt="2025-06-05T15:27:28.567" v="176" actId="478"/>
          <ac:picMkLst>
            <pc:docMk/>
            <pc:sldMk cId="3731551592" sldId="2147480442"/>
            <ac:picMk id="11" creationId="{7E3CB6C7-934E-06A6-FC9B-14C22BCE4DC5}"/>
          </ac:picMkLst>
        </pc:picChg>
        <pc:picChg chg="del">
          <ac:chgData name="Yoel Kortick" userId="167978f5-7f40-4909-85d5-d4149554ad4e" providerId="ADAL" clId="{8DF1D4CA-7AFB-4CBE-80C9-2BC805017D4B}" dt="2025-06-05T15:26:16.701" v="173" actId="478"/>
          <ac:picMkLst>
            <pc:docMk/>
            <pc:sldMk cId="3731551592" sldId="2147480442"/>
            <ac:picMk id="18" creationId="{F21F9E82-FC7E-DE84-9FFB-5AD34E4A9E52}"/>
          </ac:picMkLst>
        </pc:picChg>
        <pc:picChg chg="del">
          <ac:chgData name="Yoel Kortick" userId="167978f5-7f40-4909-85d5-d4149554ad4e" providerId="ADAL" clId="{8DF1D4CA-7AFB-4CBE-80C9-2BC805017D4B}" dt="2025-06-05T15:26:16.701" v="173" actId="478"/>
          <ac:picMkLst>
            <pc:docMk/>
            <pc:sldMk cId="3731551592" sldId="2147480442"/>
            <ac:picMk id="22" creationId="{027BE282-BCF4-4108-4ACB-6004E407F64C}"/>
          </ac:picMkLst>
        </pc:picChg>
        <pc:picChg chg="add mod ord">
          <ac:chgData name="Yoel Kortick" userId="167978f5-7f40-4909-85d5-d4149554ad4e" providerId="ADAL" clId="{8DF1D4CA-7AFB-4CBE-80C9-2BC805017D4B}" dt="2025-06-05T15:27:58.928" v="190" actId="208"/>
          <ac:picMkLst>
            <pc:docMk/>
            <pc:sldMk cId="3731551592" sldId="2147480442"/>
            <ac:picMk id="27" creationId="{DA186050-1529-4256-C661-CFEECC4574F8}"/>
          </ac:picMkLst>
        </pc:picChg>
        <pc:cxnChg chg="add mod">
          <ac:chgData name="Yoel Kortick" userId="167978f5-7f40-4909-85d5-d4149554ad4e" providerId="ADAL" clId="{8DF1D4CA-7AFB-4CBE-80C9-2BC805017D4B}" dt="2025-06-05T15:28:05.528" v="192" actId="14100"/>
          <ac:cxnSpMkLst>
            <pc:docMk/>
            <pc:sldMk cId="3731551592" sldId="2147480442"/>
            <ac:cxnSpMk id="15" creationId="{5625B890-EAF5-0642-8703-6E896881B365}"/>
          </ac:cxnSpMkLst>
        </pc:cxnChg>
        <pc:cxnChg chg="add mod">
          <ac:chgData name="Yoel Kortick" userId="167978f5-7f40-4909-85d5-d4149554ad4e" providerId="ADAL" clId="{8DF1D4CA-7AFB-4CBE-80C9-2BC805017D4B}" dt="2025-06-05T15:29:08.741" v="291" actId="14100"/>
          <ac:cxnSpMkLst>
            <pc:docMk/>
            <pc:sldMk cId="3731551592" sldId="2147480442"/>
            <ac:cxnSpMk id="23" creationId="{4EA099BF-50ED-DE84-9E81-39FB913E0859}"/>
          </ac:cxnSpMkLst>
        </pc:cxnChg>
        <pc:cxnChg chg="add mod">
          <ac:chgData name="Yoel Kortick" userId="167978f5-7f40-4909-85d5-d4149554ad4e" providerId="ADAL" clId="{8DF1D4CA-7AFB-4CBE-80C9-2BC805017D4B}" dt="2025-06-05T15:29:35.343" v="298" actId="14100"/>
          <ac:cxnSpMkLst>
            <pc:docMk/>
            <pc:sldMk cId="3731551592" sldId="2147480442"/>
            <ac:cxnSpMk id="25" creationId="{757025EA-8F26-022E-326A-8FE61BD33AFE}"/>
          </ac:cxnSpMkLst>
        </pc:cxnChg>
        <pc:cxnChg chg="add mod">
          <ac:chgData name="Yoel Kortick" userId="167978f5-7f40-4909-85d5-d4149554ad4e" providerId="ADAL" clId="{8DF1D4CA-7AFB-4CBE-80C9-2BC805017D4B}" dt="2025-06-05T15:29:20.540" v="294"/>
          <ac:cxnSpMkLst>
            <pc:docMk/>
            <pc:sldMk cId="3731551592" sldId="2147480442"/>
            <ac:cxnSpMk id="34" creationId="{40008408-DAE9-87B2-6540-947BCE97B68B}"/>
          </ac:cxnSpMkLst>
        </pc:cxnChg>
        <pc:cxnChg chg="add mod">
          <ac:chgData name="Yoel Kortick" userId="167978f5-7f40-4909-85d5-d4149554ad4e" providerId="ADAL" clId="{8DF1D4CA-7AFB-4CBE-80C9-2BC805017D4B}" dt="2025-06-05T15:29:52.944" v="304" actId="1035"/>
          <ac:cxnSpMkLst>
            <pc:docMk/>
            <pc:sldMk cId="3731551592" sldId="2147480442"/>
            <ac:cxnSpMk id="38" creationId="{8BC109D6-EC26-8E29-37F3-15E80ADB763A}"/>
          </ac:cxnSpMkLst>
        </pc:cxnChg>
      </pc:sldChg>
      <pc:sldChg chg="delSp modSp add mod ord">
        <pc:chgData name="Yoel Kortick" userId="167978f5-7f40-4909-85d5-d4149554ad4e" providerId="ADAL" clId="{8DF1D4CA-7AFB-4CBE-80C9-2BC805017D4B}" dt="2025-06-06T03:17:27.620" v="2329"/>
        <pc:sldMkLst>
          <pc:docMk/>
          <pc:sldMk cId="1829924870" sldId="2147480443"/>
        </pc:sldMkLst>
        <pc:spChg chg="del">
          <ac:chgData name="Yoel Kortick" userId="167978f5-7f40-4909-85d5-d4149554ad4e" providerId="ADAL" clId="{8DF1D4CA-7AFB-4CBE-80C9-2BC805017D4B}" dt="2025-06-05T15:31:02.659" v="312" actId="478"/>
          <ac:spMkLst>
            <pc:docMk/>
            <pc:sldMk cId="1829924870" sldId="2147480443"/>
            <ac:spMk id="3" creationId="{7A74C4E7-1156-7E2B-9707-91BF22DA9B3C}"/>
          </ac:spMkLst>
        </pc:spChg>
        <pc:spChg chg="del">
          <ac:chgData name="Yoel Kortick" userId="167978f5-7f40-4909-85d5-d4149554ad4e" providerId="ADAL" clId="{8DF1D4CA-7AFB-4CBE-80C9-2BC805017D4B}" dt="2025-06-05T15:31:02.659" v="312" actId="478"/>
          <ac:spMkLst>
            <pc:docMk/>
            <pc:sldMk cId="1829924870" sldId="2147480443"/>
            <ac:spMk id="4" creationId="{AFF212FB-8E20-AE6D-20F7-10733146D4B7}"/>
          </ac:spMkLst>
        </pc:spChg>
        <pc:spChg chg="mod">
          <ac:chgData name="Yoel Kortick" userId="167978f5-7f40-4909-85d5-d4149554ad4e" providerId="ADAL" clId="{8DF1D4CA-7AFB-4CBE-80C9-2BC805017D4B}" dt="2025-06-06T03:17:27.620" v="2329"/>
          <ac:spMkLst>
            <pc:docMk/>
            <pc:sldMk cId="1829924870" sldId="2147480443"/>
            <ac:spMk id="6" creationId="{5595903B-FF0D-33DD-57DB-B2CBD172FADA}"/>
          </ac:spMkLst>
        </pc:spChg>
        <pc:spChg chg="del">
          <ac:chgData name="Yoel Kortick" userId="167978f5-7f40-4909-85d5-d4149554ad4e" providerId="ADAL" clId="{8DF1D4CA-7AFB-4CBE-80C9-2BC805017D4B}" dt="2025-06-05T15:31:02.659" v="312" actId="478"/>
          <ac:spMkLst>
            <pc:docMk/>
            <pc:sldMk cId="1829924870" sldId="2147480443"/>
            <ac:spMk id="8" creationId="{489B8CBB-0D53-9DD3-776E-3A387C5760F2}"/>
          </ac:spMkLst>
        </pc:spChg>
        <pc:spChg chg="del">
          <ac:chgData name="Yoel Kortick" userId="167978f5-7f40-4909-85d5-d4149554ad4e" providerId="ADAL" clId="{8DF1D4CA-7AFB-4CBE-80C9-2BC805017D4B}" dt="2025-06-05T15:31:02.659" v="312" actId="478"/>
          <ac:spMkLst>
            <pc:docMk/>
            <pc:sldMk cId="1829924870" sldId="2147480443"/>
            <ac:spMk id="9" creationId="{BD140BFA-E5D0-2D7D-27BE-0848CF565569}"/>
          </ac:spMkLst>
        </pc:spChg>
        <pc:spChg chg="del">
          <ac:chgData name="Yoel Kortick" userId="167978f5-7f40-4909-85d5-d4149554ad4e" providerId="ADAL" clId="{8DF1D4CA-7AFB-4CBE-80C9-2BC805017D4B}" dt="2025-06-05T15:30:58.896" v="310" actId="478"/>
          <ac:spMkLst>
            <pc:docMk/>
            <pc:sldMk cId="1829924870" sldId="2147480443"/>
            <ac:spMk id="12" creationId="{4CB9ACAF-B508-993C-9CF9-F2563EC3522A}"/>
          </ac:spMkLst>
        </pc:spChg>
        <pc:spChg chg="del">
          <ac:chgData name="Yoel Kortick" userId="167978f5-7f40-4909-85d5-d4149554ad4e" providerId="ADAL" clId="{8DF1D4CA-7AFB-4CBE-80C9-2BC805017D4B}" dt="2025-06-05T15:31:00.049" v="311" actId="478"/>
          <ac:spMkLst>
            <pc:docMk/>
            <pc:sldMk cId="1829924870" sldId="2147480443"/>
            <ac:spMk id="19" creationId="{B5F22F68-DC53-2051-7EDA-C5B625123332}"/>
          </ac:spMkLst>
        </pc:spChg>
        <pc:picChg chg="del">
          <ac:chgData name="Yoel Kortick" userId="167978f5-7f40-4909-85d5-d4149554ad4e" providerId="ADAL" clId="{8DF1D4CA-7AFB-4CBE-80C9-2BC805017D4B}" dt="2025-06-05T15:30:56.588" v="308" actId="478"/>
          <ac:picMkLst>
            <pc:docMk/>
            <pc:sldMk cId="1829924870" sldId="2147480443"/>
            <ac:picMk id="18" creationId="{ED6858FE-3368-87E3-1B73-F4047E0DB865}"/>
          </ac:picMkLst>
        </pc:picChg>
        <pc:picChg chg="del">
          <ac:chgData name="Yoel Kortick" userId="167978f5-7f40-4909-85d5-d4149554ad4e" providerId="ADAL" clId="{8DF1D4CA-7AFB-4CBE-80C9-2BC805017D4B}" dt="2025-06-05T15:30:57.392" v="309" actId="478"/>
          <ac:picMkLst>
            <pc:docMk/>
            <pc:sldMk cId="1829924870" sldId="2147480443"/>
            <ac:picMk id="22" creationId="{D34728B9-858A-57AD-B10C-BF45D8023A71}"/>
          </ac:picMkLst>
        </pc:picChg>
        <pc:cxnChg chg="del">
          <ac:chgData name="Yoel Kortick" userId="167978f5-7f40-4909-85d5-d4149554ad4e" providerId="ADAL" clId="{8DF1D4CA-7AFB-4CBE-80C9-2BC805017D4B}" dt="2025-06-05T15:31:02.659" v="312" actId="478"/>
          <ac:cxnSpMkLst>
            <pc:docMk/>
            <pc:sldMk cId="1829924870" sldId="2147480443"/>
            <ac:cxnSpMk id="14" creationId="{ED77FE5D-0AC4-19B8-E697-E0B8761CA97B}"/>
          </ac:cxnSpMkLst>
        </pc:cxnChg>
        <pc:cxnChg chg="del">
          <ac:chgData name="Yoel Kortick" userId="167978f5-7f40-4909-85d5-d4149554ad4e" providerId="ADAL" clId="{8DF1D4CA-7AFB-4CBE-80C9-2BC805017D4B}" dt="2025-06-05T15:31:02.659" v="312" actId="478"/>
          <ac:cxnSpMkLst>
            <pc:docMk/>
            <pc:sldMk cId="1829924870" sldId="2147480443"/>
            <ac:cxnSpMk id="20" creationId="{D902464D-F190-A11C-7A15-A7B88A170F37}"/>
          </ac:cxnSpMkLst>
        </pc:cxnChg>
      </pc:sldChg>
      <pc:sldChg chg="addSp delSp modSp add mod">
        <pc:chgData name="Yoel Kortick" userId="167978f5-7f40-4909-85d5-d4149554ad4e" providerId="ADAL" clId="{8DF1D4CA-7AFB-4CBE-80C9-2BC805017D4B}" dt="2025-06-05T15:34:08.538" v="436" actId="11529"/>
        <pc:sldMkLst>
          <pc:docMk/>
          <pc:sldMk cId="1532879780" sldId="2147480444"/>
        </pc:sldMkLst>
        <pc:spChg chg="add del mod">
          <ac:chgData name="Yoel Kortick" userId="167978f5-7f40-4909-85d5-d4149554ad4e" providerId="ADAL" clId="{8DF1D4CA-7AFB-4CBE-80C9-2BC805017D4B}" dt="2025-06-05T15:33:56.937" v="433" actId="478"/>
          <ac:spMkLst>
            <pc:docMk/>
            <pc:sldMk cId="1532879780" sldId="2147480444"/>
            <ac:spMk id="4" creationId="{F7CAE491-6FC9-63C8-C433-FBF670B29736}"/>
          </ac:spMkLst>
        </pc:spChg>
        <pc:spChg chg="del">
          <ac:chgData name="Yoel Kortick" userId="167978f5-7f40-4909-85d5-d4149554ad4e" providerId="ADAL" clId="{8DF1D4CA-7AFB-4CBE-80C9-2BC805017D4B}" dt="2025-06-05T15:33:56.228" v="432" actId="478"/>
          <ac:spMkLst>
            <pc:docMk/>
            <pc:sldMk cId="1532879780" sldId="2147480444"/>
            <ac:spMk id="6" creationId="{73B184AB-916B-7E6D-803A-1B953A4AD42C}"/>
          </ac:spMkLst>
        </pc:spChg>
        <pc:spChg chg="add">
          <ac:chgData name="Yoel Kortick" userId="167978f5-7f40-4909-85d5-d4149554ad4e" providerId="ADAL" clId="{8DF1D4CA-7AFB-4CBE-80C9-2BC805017D4B}" dt="2025-06-05T15:34:08.538" v="436" actId="11529"/>
          <ac:spMkLst>
            <pc:docMk/>
            <pc:sldMk cId="1532879780" sldId="2147480444"/>
            <ac:spMk id="9" creationId="{D5494321-0CCB-88F1-0A9E-DCCE40308214}"/>
          </ac:spMkLst>
        </pc:spChg>
        <pc:picChg chg="add mod">
          <ac:chgData name="Yoel Kortick" userId="167978f5-7f40-4909-85d5-d4149554ad4e" providerId="ADAL" clId="{8DF1D4CA-7AFB-4CBE-80C9-2BC805017D4B}" dt="2025-06-05T15:34:00.577" v="435" actId="208"/>
          <ac:picMkLst>
            <pc:docMk/>
            <pc:sldMk cId="1532879780" sldId="2147480444"/>
            <ac:picMk id="8" creationId="{960A9C1E-0711-55D4-5E24-D4B44E91AAA7}"/>
          </ac:picMkLst>
        </pc:picChg>
      </pc:sldChg>
      <pc:sldChg chg="modSp add mod">
        <pc:chgData name="Yoel Kortick" userId="167978f5-7f40-4909-85d5-d4149554ad4e" providerId="ADAL" clId="{8DF1D4CA-7AFB-4CBE-80C9-2BC805017D4B}" dt="2025-06-05T15:35:28.572" v="463" actId="6549"/>
        <pc:sldMkLst>
          <pc:docMk/>
          <pc:sldMk cId="1334916332" sldId="2147480445"/>
        </pc:sldMkLst>
        <pc:spChg chg="mod">
          <ac:chgData name="Yoel Kortick" userId="167978f5-7f40-4909-85d5-d4149554ad4e" providerId="ADAL" clId="{8DF1D4CA-7AFB-4CBE-80C9-2BC805017D4B}" dt="2025-06-05T15:35:28.572" v="463" actId="6549"/>
          <ac:spMkLst>
            <pc:docMk/>
            <pc:sldMk cId="1334916332" sldId="2147480445"/>
            <ac:spMk id="5" creationId="{A872BA1D-C2B9-ABF1-B23C-CB6BF7F3D319}"/>
          </ac:spMkLst>
        </pc:spChg>
      </pc:sldChg>
      <pc:sldChg chg="modSp add mod">
        <pc:chgData name="Yoel Kortick" userId="167978f5-7f40-4909-85d5-d4149554ad4e" providerId="ADAL" clId="{8DF1D4CA-7AFB-4CBE-80C9-2BC805017D4B}" dt="2025-06-06T02:37:25.650" v="1824" actId="255"/>
        <pc:sldMkLst>
          <pc:docMk/>
          <pc:sldMk cId="1270715050" sldId="2147480446"/>
        </pc:sldMkLst>
        <pc:spChg chg="mod">
          <ac:chgData name="Yoel Kortick" userId="167978f5-7f40-4909-85d5-d4149554ad4e" providerId="ADAL" clId="{8DF1D4CA-7AFB-4CBE-80C9-2BC805017D4B}" dt="2025-06-05T15:35:46.832" v="477" actId="6549"/>
          <ac:spMkLst>
            <pc:docMk/>
            <pc:sldMk cId="1270715050" sldId="2147480446"/>
            <ac:spMk id="5" creationId="{78AAFDBB-2DF8-1B3D-A8AB-80C0A3F4BB7B}"/>
          </ac:spMkLst>
        </pc:spChg>
        <pc:spChg chg="mod">
          <ac:chgData name="Yoel Kortick" userId="167978f5-7f40-4909-85d5-d4149554ad4e" providerId="ADAL" clId="{8DF1D4CA-7AFB-4CBE-80C9-2BC805017D4B}" dt="2025-06-06T02:37:25.650" v="1824" actId="255"/>
          <ac:spMkLst>
            <pc:docMk/>
            <pc:sldMk cId="1270715050" sldId="2147480446"/>
            <ac:spMk id="6" creationId="{2C74ECB9-995C-47B1-C2EB-8C3AED427A49}"/>
          </ac:spMkLst>
        </pc:spChg>
      </pc:sldChg>
      <pc:sldChg chg="addSp delSp modSp add mod">
        <pc:chgData name="Yoel Kortick" userId="167978f5-7f40-4909-85d5-d4149554ad4e" providerId="ADAL" clId="{8DF1D4CA-7AFB-4CBE-80C9-2BC805017D4B}" dt="2025-06-06T02:37:02.186" v="1818" actId="108"/>
        <pc:sldMkLst>
          <pc:docMk/>
          <pc:sldMk cId="1912683974" sldId="2147480447"/>
        </pc:sldMkLst>
        <pc:spChg chg="mod">
          <ac:chgData name="Yoel Kortick" userId="167978f5-7f40-4909-85d5-d4149554ad4e" providerId="ADAL" clId="{8DF1D4CA-7AFB-4CBE-80C9-2BC805017D4B}" dt="2025-06-06T02:37:02.186" v="1818" actId="108"/>
          <ac:spMkLst>
            <pc:docMk/>
            <pc:sldMk cId="1912683974" sldId="2147480447"/>
            <ac:spMk id="6" creationId="{2D0D0023-219E-B8DE-4AE5-5AEE17E5A199}"/>
          </ac:spMkLst>
        </pc:spChg>
        <pc:spChg chg="add mod">
          <ac:chgData name="Yoel Kortick" userId="167978f5-7f40-4909-85d5-d4149554ad4e" providerId="ADAL" clId="{8DF1D4CA-7AFB-4CBE-80C9-2BC805017D4B}" dt="2025-06-05T15:40:06.320" v="579" actId="1038"/>
          <ac:spMkLst>
            <pc:docMk/>
            <pc:sldMk cId="1912683974" sldId="2147480447"/>
            <ac:spMk id="7" creationId="{F1703C28-6258-1594-D6B4-45338266ED53}"/>
          </ac:spMkLst>
        </pc:spChg>
        <pc:picChg chg="add del mod">
          <ac:chgData name="Yoel Kortick" userId="167978f5-7f40-4909-85d5-d4149554ad4e" providerId="ADAL" clId="{8DF1D4CA-7AFB-4CBE-80C9-2BC805017D4B}" dt="2025-06-05T15:39:53.779" v="550" actId="478"/>
          <ac:picMkLst>
            <pc:docMk/>
            <pc:sldMk cId="1912683974" sldId="2147480447"/>
            <ac:picMk id="4" creationId="{982D5005-DC1A-6E63-EEBA-962B1A6D572B}"/>
          </ac:picMkLst>
        </pc:picChg>
        <pc:picChg chg="add mod ord">
          <ac:chgData name="Yoel Kortick" userId="167978f5-7f40-4909-85d5-d4149554ad4e" providerId="ADAL" clId="{8DF1D4CA-7AFB-4CBE-80C9-2BC805017D4B}" dt="2025-06-05T15:40:09.317" v="580" actId="208"/>
          <ac:picMkLst>
            <pc:docMk/>
            <pc:sldMk cId="1912683974" sldId="2147480447"/>
            <ac:picMk id="11" creationId="{DCB6D3E2-792B-1E46-9737-B522FFF1FCCB}"/>
          </ac:picMkLst>
        </pc:picChg>
        <pc:cxnChg chg="add mod">
          <ac:chgData name="Yoel Kortick" userId="167978f5-7f40-4909-85d5-d4149554ad4e" providerId="ADAL" clId="{8DF1D4CA-7AFB-4CBE-80C9-2BC805017D4B}" dt="2025-06-05T15:40:06.320" v="579" actId="1038"/>
          <ac:cxnSpMkLst>
            <pc:docMk/>
            <pc:sldMk cId="1912683974" sldId="2147480447"/>
            <ac:cxnSpMk id="9" creationId="{B7999AED-49EB-C615-3B25-31F817DBE732}"/>
          </ac:cxnSpMkLst>
        </pc:cxnChg>
      </pc:sldChg>
      <pc:sldChg chg="addSp delSp modSp add mod">
        <pc:chgData name="Yoel Kortick" userId="167978f5-7f40-4909-85d5-d4149554ad4e" providerId="ADAL" clId="{8DF1D4CA-7AFB-4CBE-80C9-2BC805017D4B}" dt="2025-06-06T02:36:59.766" v="1817" actId="108"/>
        <pc:sldMkLst>
          <pc:docMk/>
          <pc:sldMk cId="781499434" sldId="2147480448"/>
        </pc:sldMkLst>
        <pc:spChg chg="mod">
          <ac:chgData name="Yoel Kortick" userId="167978f5-7f40-4909-85d5-d4149554ad4e" providerId="ADAL" clId="{8DF1D4CA-7AFB-4CBE-80C9-2BC805017D4B}" dt="2025-06-06T02:36:59.766" v="1817" actId="108"/>
          <ac:spMkLst>
            <pc:docMk/>
            <pc:sldMk cId="781499434" sldId="2147480448"/>
            <ac:spMk id="6" creationId="{259DC7C5-FB92-9436-281B-3397310F2D5C}"/>
          </ac:spMkLst>
        </pc:spChg>
        <pc:spChg chg="del">
          <ac:chgData name="Yoel Kortick" userId="167978f5-7f40-4909-85d5-d4149554ad4e" providerId="ADAL" clId="{8DF1D4CA-7AFB-4CBE-80C9-2BC805017D4B}" dt="2025-06-05T15:40:59.906" v="595" actId="478"/>
          <ac:spMkLst>
            <pc:docMk/>
            <pc:sldMk cId="781499434" sldId="2147480448"/>
            <ac:spMk id="7" creationId="{60347D63-091A-1D46-AF69-8FD074DCF9FD}"/>
          </ac:spMkLst>
        </pc:spChg>
        <pc:spChg chg="add mod">
          <ac:chgData name="Yoel Kortick" userId="167978f5-7f40-4909-85d5-d4149554ad4e" providerId="ADAL" clId="{8DF1D4CA-7AFB-4CBE-80C9-2BC805017D4B}" dt="2025-06-05T15:42:21.274" v="647" actId="1035"/>
          <ac:spMkLst>
            <pc:docMk/>
            <pc:sldMk cId="781499434" sldId="2147480448"/>
            <ac:spMk id="12" creationId="{9158946F-1456-4A9C-0760-AF850ED94042}"/>
          </ac:spMkLst>
        </pc:spChg>
        <pc:picChg chg="add del mod">
          <ac:chgData name="Yoel Kortick" userId="167978f5-7f40-4909-85d5-d4149554ad4e" providerId="ADAL" clId="{8DF1D4CA-7AFB-4CBE-80C9-2BC805017D4B}" dt="2025-06-05T15:41:58.857" v="601" actId="478"/>
          <ac:picMkLst>
            <pc:docMk/>
            <pc:sldMk cId="781499434" sldId="2147480448"/>
            <ac:picMk id="4" creationId="{433D0D2F-B556-0874-5A3E-FE2A4626B1B7}"/>
          </ac:picMkLst>
        </pc:picChg>
        <pc:picChg chg="add mod">
          <ac:chgData name="Yoel Kortick" userId="167978f5-7f40-4909-85d5-d4149554ad4e" providerId="ADAL" clId="{8DF1D4CA-7AFB-4CBE-80C9-2BC805017D4B}" dt="2025-06-05T15:42:08.432" v="620" actId="208"/>
          <ac:picMkLst>
            <pc:docMk/>
            <pc:sldMk cId="781499434" sldId="2147480448"/>
            <ac:picMk id="10" creationId="{DD596701-CFFA-9438-91BC-B45DA1C2C32C}"/>
          </ac:picMkLst>
        </pc:picChg>
        <pc:picChg chg="del">
          <ac:chgData name="Yoel Kortick" userId="167978f5-7f40-4909-85d5-d4149554ad4e" providerId="ADAL" clId="{8DF1D4CA-7AFB-4CBE-80C9-2BC805017D4B}" dt="2025-06-05T15:40:55.140" v="594" actId="478"/>
          <ac:picMkLst>
            <pc:docMk/>
            <pc:sldMk cId="781499434" sldId="2147480448"/>
            <ac:picMk id="11" creationId="{91864BF4-8EBF-060E-AE99-D65C0FCBB130}"/>
          </ac:picMkLst>
        </pc:picChg>
        <pc:cxnChg chg="del">
          <ac:chgData name="Yoel Kortick" userId="167978f5-7f40-4909-85d5-d4149554ad4e" providerId="ADAL" clId="{8DF1D4CA-7AFB-4CBE-80C9-2BC805017D4B}" dt="2025-06-05T15:40:59.906" v="595" actId="478"/>
          <ac:cxnSpMkLst>
            <pc:docMk/>
            <pc:sldMk cId="781499434" sldId="2147480448"/>
            <ac:cxnSpMk id="9" creationId="{84E7F800-25BE-BD77-F47B-06C46ECB919A}"/>
          </ac:cxnSpMkLst>
        </pc:cxnChg>
      </pc:sldChg>
      <pc:sldChg chg="addSp delSp modSp add mod">
        <pc:chgData name="Yoel Kortick" userId="167978f5-7f40-4909-85d5-d4149554ad4e" providerId="ADAL" clId="{8DF1D4CA-7AFB-4CBE-80C9-2BC805017D4B}" dt="2025-06-06T02:36:57.662" v="1816" actId="108"/>
        <pc:sldMkLst>
          <pc:docMk/>
          <pc:sldMk cId="2016124337" sldId="2147480449"/>
        </pc:sldMkLst>
        <pc:spChg chg="mod">
          <ac:chgData name="Yoel Kortick" userId="167978f5-7f40-4909-85d5-d4149554ad4e" providerId="ADAL" clId="{8DF1D4CA-7AFB-4CBE-80C9-2BC805017D4B}" dt="2025-06-06T02:36:57.662" v="1816" actId="108"/>
          <ac:spMkLst>
            <pc:docMk/>
            <pc:sldMk cId="2016124337" sldId="2147480449"/>
            <ac:spMk id="6" creationId="{10FC9AF1-0E53-F4DF-552E-D141C70D23C4}"/>
          </ac:spMkLst>
        </pc:spChg>
        <pc:spChg chg="add mod">
          <ac:chgData name="Yoel Kortick" userId="167978f5-7f40-4909-85d5-d4149554ad4e" providerId="ADAL" clId="{8DF1D4CA-7AFB-4CBE-80C9-2BC805017D4B}" dt="2025-06-05T15:43:46.502" v="679" actId="1037"/>
          <ac:spMkLst>
            <pc:docMk/>
            <pc:sldMk cId="2016124337" sldId="2147480449"/>
            <ac:spMk id="7" creationId="{8CAEE1B2-2F79-378D-CA44-C72D4D67B430}"/>
          </ac:spMkLst>
        </pc:spChg>
        <pc:spChg chg="add mod">
          <ac:chgData name="Yoel Kortick" userId="167978f5-7f40-4909-85d5-d4149554ad4e" providerId="ADAL" clId="{8DF1D4CA-7AFB-4CBE-80C9-2BC805017D4B}" dt="2025-06-05T15:43:57.358" v="690" actId="1038"/>
          <ac:spMkLst>
            <pc:docMk/>
            <pc:sldMk cId="2016124337" sldId="2147480449"/>
            <ac:spMk id="8" creationId="{895D8807-4367-7619-03AD-6C2BB5DA74ED}"/>
          </ac:spMkLst>
        </pc:spChg>
        <pc:spChg chg="add mod">
          <ac:chgData name="Yoel Kortick" userId="167978f5-7f40-4909-85d5-d4149554ad4e" providerId="ADAL" clId="{8DF1D4CA-7AFB-4CBE-80C9-2BC805017D4B}" dt="2025-06-05T15:44:07.375" v="696" actId="1037"/>
          <ac:spMkLst>
            <pc:docMk/>
            <pc:sldMk cId="2016124337" sldId="2147480449"/>
            <ac:spMk id="9" creationId="{8BC53E20-1506-4203-1894-20F344C2DF1A}"/>
          </ac:spMkLst>
        </pc:spChg>
        <pc:spChg chg="del">
          <ac:chgData name="Yoel Kortick" userId="167978f5-7f40-4909-85d5-d4149554ad4e" providerId="ADAL" clId="{8DF1D4CA-7AFB-4CBE-80C9-2BC805017D4B}" dt="2025-06-05T15:42:58.774" v="653" actId="478"/>
          <ac:spMkLst>
            <pc:docMk/>
            <pc:sldMk cId="2016124337" sldId="2147480449"/>
            <ac:spMk id="12" creationId="{CA71820C-83CE-F03D-E194-E12BF807937A}"/>
          </ac:spMkLst>
        </pc:spChg>
        <pc:picChg chg="add mod">
          <ac:chgData name="Yoel Kortick" userId="167978f5-7f40-4909-85d5-d4149554ad4e" providerId="ADAL" clId="{8DF1D4CA-7AFB-4CBE-80C9-2BC805017D4B}" dt="2025-06-05T15:43:38.654" v="674" actId="208"/>
          <ac:picMkLst>
            <pc:docMk/>
            <pc:sldMk cId="2016124337" sldId="2147480449"/>
            <ac:picMk id="4" creationId="{1E55FBFF-F18A-E7FF-3F99-D507A4125477}"/>
          </ac:picMkLst>
        </pc:picChg>
        <pc:picChg chg="del">
          <ac:chgData name="Yoel Kortick" userId="167978f5-7f40-4909-85d5-d4149554ad4e" providerId="ADAL" clId="{8DF1D4CA-7AFB-4CBE-80C9-2BC805017D4B}" dt="2025-06-05T15:42:57.398" v="652" actId="478"/>
          <ac:picMkLst>
            <pc:docMk/>
            <pc:sldMk cId="2016124337" sldId="2147480449"/>
            <ac:picMk id="10" creationId="{0E41B3E2-ADD1-E52E-450D-98B10DC01450}"/>
          </ac:picMkLst>
        </pc:picChg>
      </pc:sldChg>
      <pc:sldChg chg="addSp delSp modSp add mod">
        <pc:chgData name="Yoel Kortick" userId="167978f5-7f40-4909-85d5-d4149554ad4e" providerId="ADAL" clId="{8DF1D4CA-7AFB-4CBE-80C9-2BC805017D4B}" dt="2025-06-06T03:17:27.620" v="2329"/>
        <pc:sldMkLst>
          <pc:docMk/>
          <pc:sldMk cId="3733682008" sldId="2147480450"/>
        </pc:sldMkLst>
        <pc:spChg chg="mod">
          <ac:chgData name="Yoel Kortick" userId="167978f5-7f40-4909-85d5-d4149554ad4e" providerId="ADAL" clId="{8DF1D4CA-7AFB-4CBE-80C9-2BC805017D4B}" dt="2025-06-06T03:17:27.620" v="2329"/>
          <ac:spMkLst>
            <pc:docMk/>
            <pc:sldMk cId="3733682008" sldId="2147480450"/>
            <ac:spMk id="6" creationId="{274EA668-FA3B-5B41-E5DA-8E4F37205A7E}"/>
          </ac:spMkLst>
        </pc:spChg>
        <pc:spChg chg="mod">
          <ac:chgData name="Yoel Kortick" userId="167978f5-7f40-4909-85d5-d4149554ad4e" providerId="ADAL" clId="{8DF1D4CA-7AFB-4CBE-80C9-2BC805017D4B}" dt="2025-06-05T15:48:19.428" v="734" actId="14100"/>
          <ac:spMkLst>
            <pc:docMk/>
            <pc:sldMk cId="3733682008" sldId="2147480450"/>
            <ac:spMk id="7" creationId="{B772195C-8F62-6DEC-6803-43ACEE8A79E6}"/>
          </ac:spMkLst>
        </pc:spChg>
        <pc:spChg chg="del">
          <ac:chgData name="Yoel Kortick" userId="167978f5-7f40-4909-85d5-d4149554ad4e" providerId="ADAL" clId="{8DF1D4CA-7AFB-4CBE-80C9-2BC805017D4B}" dt="2025-06-05T15:48:23.513" v="736" actId="478"/>
          <ac:spMkLst>
            <pc:docMk/>
            <pc:sldMk cId="3733682008" sldId="2147480450"/>
            <ac:spMk id="8" creationId="{E97A7132-1CDD-5467-0A8A-B4A869AB6F38}"/>
          </ac:spMkLst>
        </pc:spChg>
        <pc:spChg chg="del">
          <ac:chgData name="Yoel Kortick" userId="167978f5-7f40-4909-85d5-d4149554ad4e" providerId="ADAL" clId="{8DF1D4CA-7AFB-4CBE-80C9-2BC805017D4B}" dt="2025-06-05T15:48:22.282" v="735" actId="478"/>
          <ac:spMkLst>
            <pc:docMk/>
            <pc:sldMk cId="3733682008" sldId="2147480450"/>
            <ac:spMk id="9" creationId="{434FB1DC-D075-B00A-3271-1B8A0BD93A4C}"/>
          </ac:spMkLst>
        </pc:spChg>
        <pc:picChg chg="del">
          <ac:chgData name="Yoel Kortick" userId="167978f5-7f40-4909-85d5-d4149554ad4e" providerId="ADAL" clId="{8DF1D4CA-7AFB-4CBE-80C9-2BC805017D4B}" dt="2025-06-05T15:47:45.145" v="727" actId="478"/>
          <ac:picMkLst>
            <pc:docMk/>
            <pc:sldMk cId="3733682008" sldId="2147480450"/>
            <ac:picMk id="4" creationId="{F969CCEC-AE0C-C8C9-4939-B14A774B5B90}"/>
          </ac:picMkLst>
        </pc:picChg>
        <pc:picChg chg="add mod ord">
          <ac:chgData name="Yoel Kortick" userId="167978f5-7f40-4909-85d5-d4149554ad4e" providerId="ADAL" clId="{8DF1D4CA-7AFB-4CBE-80C9-2BC805017D4B}" dt="2025-06-05T15:48:12.182" v="732" actId="167"/>
          <ac:picMkLst>
            <pc:docMk/>
            <pc:sldMk cId="3733682008" sldId="2147480450"/>
            <ac:picMk id="10" creationId="{7BDDD8C9-8922-805A-5ABD-C7F48090FE7F}"/>
          </ac:picMkLst>
        </pc:picChg>
        <pc:cxnChg chg="add">
          <ac:chgData name="Yoel Kortick" userId="167978f5-7f40-4909-85d5-d4149554ad4e" providerId="ADAL" clId="{8DF1D4CA-7AFB-4CBE-80C9-2BC805017D4B}" dt="2025-06-05T15:48:28.985" v="737" actId="11529"/>
          <ac:cxnSpMkLst>
            <pc:docMk/>
            <pc:sldMk cId="3733682008" sldId="2147480450"/>
            <ac:cxnSpMk id="12" creationId="{D70CB00C-195A-1C4E-A4C3-4C69CBF394DE}"/>
          </ac:cxnSpMkLst>
        </pc:cxnChg>
      </pc:sldChg>
      <pc:sldChg chg="addSp delSp modSp add mod">
        <pc:chgData name="Yoel Kortick" userId="167978f5-7f40-4909-85d5-d4149554ad4e" providerId="ADAL" clId="{8DF1D4CA-7AFB-4CBE-80C9-2BC805017D4B}" dt="2025-06-06T02:36:52.754" v="1814" actId="108"/>
        <pc:sldMkLst>
          <pc:docMk/>
          <pc:sldMk cId="3122032128" sldId="2147480451"/>
        </pc:sldMkLst>
        <pc:spChg chg="mod">
          <ac:chgData name="Yoel Kortick" userId="167978f5-7f40-4909-85d5-d4149554ad4e" providerId="ADAL" clId="{8DF1D4CA-7AFB-4CBE-80C9-2BC805017D4B}" dt="2025-06-06T02:36:52.754" v="1814" actId="108"/>
          <ac:spMkLst>
            <pc:docMk/>
            <pc:sldMk cId="3122032128" sldId="2147480451"/>
            <ac:spMk id="6" creationId="{7B1A4654-9F69-8D00-3C7D-C849BD0D7244}"/>
          </ac:spMkLst>
        </pc:spChg>
        <pc:spChg chg="mod">
          <ac:chgData name="Yoel Kortick" userId="167978f5-7f40-4909-85d5-d4149554ad4e" providerId="ADAL" clId="{8DF1D4CA-7AFB-4CBE-80C9-2BC805017D4B}" dt="2025-06-05T15:56:55.299" v="912" actId="1035"/>
          <ac:spMkLst>
            <pc:docMk/>
            <pc:sldMk cId="3122032128" sldId="2147480451"/>
            <ac:spMk id="7" creationId="{21C04275-FD55-79D8-224D-D762FD10478B}"/>
          </ac:spMkLst>
        </pc:spChg>
        <pc:spChg chg="add mod">
          <ac:chgData name="Yoel Kortick" userId="167978f5-7f40-4909-85d5-d4149554ad4e" providerId="ADAL" clId="{8DF1D4CA-7AFB-4CBE-80C9-2BC805017D4B}" dt="2025-06-05T15:57:12.232" v="918" actId="1036"/>
          <ac:spMkLst>
            <pc:docMk/>
            <pc:sldMk cId="3122032128" sldId="2147480451"/>
            <ac:spMk id="13" creationId="{BE704922-0CC7-9EEB-F851-EB29D42F8772}"/>
          </ac:spMkLst>
        </pc:spChg>
        <pc:spChg chg="add mod">
          <ac:chgData name="Yoel Kortick" userId="167978f5-7f40-4909-85d5-d4149554ad4e" providerId="ADAL" clId="{8DF1D4CA-7AFB-4CBE-80C9-2BC805017D4B}" dt="2025-06-05T15:56:55.299" v="912" actId="1035"/>
          <ac:spMkLst>
            <pc:docMk/>
            <pc:sldMk cId="3122032128" sldId="2147480451"/>
            <ac:spMk id="15" creationId="{6565CBD4-6E39-0475-26E5-C87CB5E676A7}"/>
          </ac:spMkLst>
        </pc:spChg>
        <pc:spChg chg="add mod">
          <ac:chgData name="Yoel Kortick" userId="167978f5-7f40-4909-85d5-d4149554ad4e" providerId="ADAL" clId="{8DF1D4CA-7AFB-4CBE-80C9-2BC805017D4B}" dt="2025-06-05T15:57:12.232" v="918" actId="1036"/>
          <ac:spMkLst>
            <pc:docMk/>
            <pc:sldMk cId="3122032128" sldId="2147480451"/>
            <ac:spMk id="17" creationId="{88EC160C-5169-BA06-CDB7-6FDD82366B7B}"/>
          </ac:spMkLst>
        </pc:spChg>
        <pc:spChg chg="add mod">
          <ac:chgData name="Yoel Kortick" userId="167978f5-7f40-4909-85d5-d4149554ad4e" providerId="ADAL" clId="{8DF1D4CA-7AFB-4CBE-80C9-2BC805017D4B}" dt="2025-06-05T15:57:43.586" v="928" actId="1036"/>
          <ac:spMkLst>
            <pc:docMk/>
            <pc:sldMk cId="3122032128" sldId="2147480451"/>
            <ac:spMk id="18" creationId="{1EEE3D97-F466-20CF-0A15-618E28792B38}"/>
          </ac:spMkLst>
        </pc:spChg>
        <pc:spChg chg="add mod">
          <ac:chgData name="Yoel Kortick" userId="167978f5-7f40-4909-85d5-d4149554ad4e" providerId="ADAL" clId="{8DF1D4CA-7AFB-4CBE-80C9-2BC805017D4B}" dt="2025-06-05T15:57:59.733" v="931" actId="1076"/>
          <ac:spMkLst>
            <pc:docMk/>
            <pc:sldMk cId="3122032128" sldId="2147480451"/>
            <ac:spMk id="21" creationId="{C8AC8350-2C87-AB80-E47B-C25786460246}"/>
          </ac:spMkLst>
        </pc:spChg>
        <pc:picChg chg="add mod ord">
          <ac:chgData name="Yoel Kortick" userId="167978f5-7f40-4909-85d5-d4149554ad4e" providerId="ADAL" clId="{8DF1D4CA-7AFB-4CBE-80C9-2BC805017D4B}" dt="2025-06-05T15:56:55.299" v="912" actId="1035"/>
          <ac:picMkLst>
            <pc:docMk/>
            <pc:sldMk cId="3122032128" sldId="2147480451"/>
            <ac:picMk id="4" creationId="{96EA0302-6A30-4D59-748B-7EC0F40B183A}"/>
          </ac:picMkLst>
        </pc:picChg>
        <pc:picChg chg="del">
          <ac:chgData name="Yoel Kortick" userId="167978f5-7f40-4909-85d5-d4149554ad4e" providerId="ADAL" clId="{8DF1D4CA-7AFB-4CBE-80C9-2BC805017D4B}" dt="2025-06-05T15:50:00.609" v="775" actId="478"/>
          <ac:picMkLst>
            <pc:docMk/>
            <pc:sldMk cId="3122032128" sldId="2147480451"/>
            <ac:picMk id="10" creationId="{FDF7DBB4-DD54-27F4-7161-17755A59CA58}"/>
          </ac:picMkLst>
        </pc:picChg>
        <pc:cxnChg chg="add mod">
          <ac:chgData name="Yoel Kortick" userId="167978f5-7f40-4909-85d5-d4149554ad4e" providerId="ADAL" clId="{8DF1D4CA-7AFB-4CBE-80C9-2BC805017D4B}" dt="2025-06-05T15:56:55.299" v="912" actId="1035"/>
          <ac:cxnSpMkLst>
            <pc:docMk/>
            <pc:sldMk cId="3122032128" sldId="2147480451"/>
            <ac:cxnSpMk id="8" creationId="{85631EEE-4873-6EBF-7B17-CAB5907FD324}"/>
          </ac:cxnSpMkLst>
        </pc:cxnChg>
        <pc:cxnChg chg="mod">
          <ac:chgData name="Yoel Kortick" userId="167978f5-7f40-4909-85d5-d4149554ad4e" providerId="ADAL" clId="{8DF1D4CA-7AFB-4CBE-80C9-2BC805017D4B}" dt="2025-06-05T15:56:55.299" v="912" actId="1035"/>
          <ac:cxnSpMkLst>
            <pc:docMk/>
            <pc:sldMk cId="3122032128" sldId="2147480451"/>
            <ac:cxnSpMk id="12" creationId="{FA494DFC-917F-227E-5197-75152C30EC7E}"/>
          </ac:cxnSpMkLst>
        </pc:cxnChg>
        <pc:cxnChg chg="add mod">
          <ac:chgData name="Yoel Kortick" userId="167978f5-7f40-4909-85d5-d4149554ad4e" providerId="ADAL" clId="{8DF1D4CA-7AFB-4CBE-80C9-2BC805017D4B}" dt="2025-06-05T15:56:55.299" v="912" actId="1035"/>
          <ac:cxnSpMkLst>
            <pc:docMk/>
            <pc:sldMk cId="3122032128" sldId="2147480451"/>
            <ac:cxnSpMk id="16" creationId="{D7686BAE-2227-BCD9-9CFF-3D1BC3FECD91}"/>
          </ac:cxnSpMkLst>
        </pc:cxnChg>
        <pc:cxnChg chg="add mod">
          <ac:chgData name="Yoel Kortick" userId="167978f5-7f40-4909-85d5-d4149554ad4e" providerId="ADAL" clId="{8DF1D4CA-7AFB-4CBE-80C9-2BC805017D4B}" dt="2025-06-05T15:57:32.771" v="921" actId="1076"/>
          <ac:cxnSpMkLst>
            <pc:docMk/>
            <pc:sldMk cId="3122032128" sldId="2147480451"/>
            <ac:cxnSpMk id="19" creationId="{38ACFEFC-8AD7-8A0A-6F58-4E9C72C25C73}"/>
          </ac:cxnSpMkLst>
        </pc:cxnChg>
        <pc:cxnChg chg="add mod">
          <ac:chgData name="Yoel Kortick" userId="167978f5-7f40-4909-85d5-d4149554ad4e" providerId="ADAL" clId="{8DF1D4CA-7AFB-4CBE-80C9-2BC805017D4B}" dt="2025-06-05T15:59:28.457" v="977" actId="1036"/>
          <ac:cxnSpMkLst>
            <pc:docMk/>
            <pc:sldMk cId="3122032128" sldId="2147480451"/>
            <ac:cxnSpMk id="20" creationId="{18BFDD38-5C16-0078-C541-88BA5788F001}"/>
          </ac:cxnSpMkLst>
        </pc:cxnChg>
        <pc:cxnChg chg="add mod">
          <ac:chgData name="Yoel Kortick" userId="167978f5-7f40-4909-85d5-d4149554ad4e" providerId="ADAL" clId="{8DF1D4CA-7AFB-4CBE-80C9-2BC805017D4B}" dt="2025-06-05T15:59:05.048" v="961" actId="1036"/>
          <ac:cxnSpMkLst>
            <pc:docMk/>
            <pc:sldMk cId="3122032128" sldId="2147480451"/>
            <ac:cxnSpMk id="22" creationId="{D1B1FC62-28EA-A2FA-587D-073B9310654F}"/>
          </ac:cxnSpMkLst>
        </pc:cxnChg>
        <pc:cxnChg chg="add mod">
          <ac:chgData name="Yoel Kortick" userId="167978f5-7f40-4909-85d5-d4149554ad4e" providerId="ADAL" clId="{8DF1D4CA-7AFB-4CBE-80C9-2BC805017D4B}" dt="2025-06-05T15:59:25.512" v="975" actId="14100"/>
          <ac:cxnSpMkLst>
            <pc:docMk/>
            <pc:sldMk cId="3122032128" sldId="2147480451"/>
            <ac:cxnSpMk id="28" creationId="{20678273-FD96-4611-10C9-8C4B17E0F293}"/>
          </ac:cxnSpMkLst>
        </pc:cxnChg>
      </pc:sldChg>
      <pc:sldChg chg="modSp add mod">
        <pc:chgData name="Yoel Kortick" userId="167978f5-7f40-4909-85d5-d4149554ad4e" providerId="ADAL" clId="{8DF1D4CA-7AFB-4CBE-80C9-2BC805017D4B}" dt="2025-06-05T16:00:32.034" v="1018" actId="255"/>
        <pc:sldMkLst>
          <pc:docMk/>
          <pc:sldMk cId="259115498" sldId="2147480452"/>
        </pc:sldMkLst>
        <pc:spChg chg="mod">
          <ac:chgData name="Yoel Kortick" userId="167978f5-7f40-4909-85d5-d4149554ad4e" providerId="ADAL" clId="{8DF1D4CA-7AFB-4CBE-80C9-2BC805017D4B}" dt="2025-06-05T16:00:32.034" v="1018" actId="255"/>
          <ac:spMkLst>
            <pc:docMk/>
            <pc:sldMk cId="259115498" sldId="2147480452"/>
            <ac:spMk id="5" creationId="{E745873B-7A8F-FF83-D5F8-8F62DE54572B}"/>
          </ac:spMkLst>
        </pc:spChg>
      </pc:sldChg>
      <pc:sldChg chg="modSp add mod">
        <pc:chgData name="Yoel Kortick" userId="167978f5-7f40-4909-85d5-d4149554ad4e" providerId="ADAL" clId="{8DF1D4CA-7AFB-4CBE-80C9-2BC805017D4B}" dt="2025-06-06T02:36:45.413" v="1813" actId="108"/>
        <pc:sldMkLst>
          <pc:docMk/>
          <pc:sldMk cId="1022638331" sldId="2147480453"/>
        </pc:sldMkLst>
        <pc:spChg chg="mod">
          <ac:chgData name="Yoel Kortick" userId="167978f5-7f40-4909-85d5-d4149554ad4e" providerId="ADAL" clId="{8DF1D4CA-7AFB-4CBE-80C9-2BC805017D4B}" dt="2025-06-05T16:00:37.128" v="1019"/>
          <ac:spMkLst>
            <pc:docMk/>
            <pc:sldMk cId="1022638331" sldId="2147480453"/>
            <ac:spMk id="5" creationId="{985512C9-D037-86C7-4F57-A7B2F322A25B}"/>
          </ac:spMkLst>
        </pc:spChg>
        <pc:spChg chg="mod">
          <ac:chgData name="Yoel Kortick" userId="167978f5-7f40-4909-85d5-d4149554ad4e" providerId="ADAL" clId="{8DF1D4CA-7AFB-4CBE-80C9-2BC805017D4B}" dt="2025-06-06T02:36:45.413" v="1813" actId="108"/>
          <ac:spMkLst>
            <pc:docMk/>
            <pc:sldMk cId="1022638331" sldId="2147480453"/>
            <ac:spMk id="6" creationId="{B94AA8FC-9F32-422E-103E-653DD5F2890A}"/>
          </ac:spMkLst>
        </pc:spChg>
      </pc:sldChg>
      <pc:sldChg chg="addSp modSp add mod">
        <pc:chgData name="Yoel Kortick" userId="167978f5-7f40-4909-85d5-d4149554ad4e" providerId="ADAL" clId="{8DF1D4CA-7AFB-4CBE-80C9-2BC805017D4B}" dt="2025-06-06T03:17:27.620" v="2329"/>
        <pc:sldMkLst>
          <pc:docMk/>
          <pc:sldMk cId="1287329668" sldId="2147480454"/>
        </pc:sldMkLst>
        <pc:spChg chg="mod">
          <ac:chgData name="Yoel Kortick" userId="167978f5-7f40-4909-85d5-d4149554ad4e" providerId="ADAL" clId="{8DF1D4CA-7AFB-4CBE-80C9-2BC805017D4B}" dt="2025-06-06T03:17:27.620" v="2329"/>
          <ac:spMkLst>
            <pc:docMk/>
            <pc:sldMk cId="1287329668" sldId="2147480454"/>
            <ac:spMk id="6" creationId="{3EED464D-8DA3-B4C8-C58A-3DC168CE5C5E}"/>
          </ac:spMkLst>
        </pc:spChg>
        <pc:picChg chg="add mod">
          <ac:chgData name="Yoel Kortick" userId="167978f5-7f40-4909-85d5-d4149554ad4e" providerId="ADAL" clId="{8DF1D4CA-7AFB-4CBE-80C9-2BC805017D4B}" dt="2025-06-05T16:20:14.911" v="1150" actId="208"/>
          <ac:picMkLst>
            <pc:docMk/>
            <pc:sldMk cId="1287329668" sldId="2147480454"/>
            <ac:picMk id="4" creationId="{4908A7E6-210B-F006-AA23-14E2D9AAA973}"/>
          </ac:picMkLst>
        </pc:picChg>
      </pc:sldChg>
      <pc:sldChg chg="addSp delSp modSp add mod">
        <pc:chgData name="Yoel Kortick" userId="167978f5-7f40-4909-85d5-d4149554ad4e" providerId="ADAL" clId="{8DF1D4CA-7AFB-4CBE-80C9-2BC805017D4B}" dt="2025-06-06T02:36:39.127" v="1811" actId="108"/>
        <pc:sldMkLst>
          <pc:docMk/>
          <pc:sldMk cId="3682427597" sldId="2147480455"/>
        </pc:sldMkLst>
        <pc:spChg chg="mod">
          <ac:chgData name="Yoel Kortick" userId="167978f5-7f40-4909-85d5-d4149554ad4e" providerId="ADAL" clId="{8DF1D4CA-7AFB-4CBE-80C9-2BC805017D4B}" dt="2025-06-06T02:36:39.127" v="1811" actId="108"/>
          <ac:spMkLst>
            <pc:docMk/>
            <pc:sldMk cId="3682427597" sldId="2147480455"/>
            <ac:spMk id="6" creationId="{4D5C9147-8D23-D2D7-037A-31663B862E38}"/>
          </ac:spMkLst>
        </pc:spChg>
        <pc:spChg chg="add">
          <ac:chgData name="Yoel Kortick" userId="167978f5-7f40-4909-85d5-d4149554ad4e" providerId="ADAL" clId="{8DF1D4CA-7AFB-4CBE-80C9-2BC805017D4B}" dt="2025-06-05T16:22:19.637" v="1182" actId="11529"/>
          <ac:spMkLst>
            <pc:docMk/>
            <pc:sldMk cId="3682427597" sldId="2147480455"/>
            <ac:spMk id="8" creationId="{DF8DDBB9-5DB1-3D9B-C44A-A203FC2C0157}"/>
          </ac:spMkLst>
        </pc:spChg>
        <pc:spChg chg="add">
          <ac:chgData name="Yoel Kortick" userId="167978f5-7f40-4909-85d5-d4149554ad4e" providerId="ADAL" clId="{8DF1D4CA-7AFB-4CBE-80C9-2BC805017D4B}" dt="2025-06-05T16:22:27.799" v="1183" actId="11529"/>
          <ac:spMkLst>
            <pc:docMk/>
            <pc:sldMk cId="3682427597" sldId="2147480455"/>
            <ac:spMk id="9" creationId="{E8EC58DF-E1C6-EC07-BE95-FAAC29ED7377}"/>
          </ac:spMkLst>
        </pc:spChg>
        <pc:picChg chg="del">
          <ac:chgData name="Yoel Kortick" userId="167978f5-7f40-4909-85d5-d4149554ad4e" providerId="ADAL" clId="{8DF1D4CA-7AFB-4CBE-80C9-2BC805017D4B}" dt="2025-06-05T16:20:32.966" v="1152" actId="478"/>
          <ac:picMkLst>
            <pc:docMk/>
            <pc:sldMk cId="3682427597" sldId="2147480455"/>
            <ac:picMk id="4" creationId="{027170A5-F7CB-4EA2-08DB-372C91637D30}"/>
          </ac:picMkLst>
        </pc:picChg>
        <pc:picChg chg="add mod ord">
          <ac:chgData name="Yoel Kortick" userId="167978f5-7f40-4909-85d5-d4149554ad4e" providerId="ADAL" clId="{8DF1D4CA-7AFB-4CBE-80C9-2BC805017D4B}" dt="2025-06-05T16:22:12.507" v="1181" actId="208"/>
          <ac:picMkLst>
            <pc:docMk/>
            <pc:sldMk cId="3682427597" sldId="2147480455"/>
            <ac:picMk id="7" creationId="{AE15870E-31D9-5206-4E53-DAA9DD104A93}"/>
          </ac:picMkLst>
        </pc:picChg>
      </pc:sldChg>
      <pc:sldChg chg="addSp delSp modSp add mod">
        <pc:chgData name="Yoel Kortick" userId="167978f5-7f40-4909-85d5-d4149554ad4e" providerId="ADAL" clId="{8DF1D4CA-7AFB-4CBE-80C9-2BC805017D4B}" dt="2025-06-06T02:36:36.604" v="1810" actId="108"/>
        <pc:sldMkLst>
          <pc:docMk/>
          <pc:sldMk cId="3351393392" sldId="2147480456"/>
        </pc:sldMkLst>
        <pc:spChg chg="mod">
          <ac:chgData name="Yoel Kortick" userId="167978f5-7f40-4909-85d5-d4149554ad4e" providerId="ADAL" clId="{8DF1D4CA-7AFB-4CBE-80C9-2BC805017D4B}" dt="2025-06-06T02:36:36.604" v="1810" actId="108"/>
          <ac:spMkLst>
            <pc:docMk/>
            <pc:sldMk cId="3351393392" sldId="2147480456"/>
            <ac:spMk id="6" creationId="{B007B78C-23D5-2320-7D0D-CC6FAD5B941B}"/>
          </ac:spMkLst>
        </pc:spChg>
        <pc:spChg chg="mod">
          <ac:chgData name="Yoel Kortick" userId="167978f5-7f40-4909-85d5-d4149554ad4e" providerId="ADAL" clId="{8DF1D4CA-7AFB-4CBE-80C9-2BC805017D4B}" dt="2025-06-05T16:24:44.545" v="1210" actId="14100"/>
          <ac:spMkLst>
            <pc:docMk/>
            <pc:sldMk cId="3351393392" sldId="2147480456"/>
            <ac:spMk id="8" creationId="{9B37CAC2-A482-D52E-9F02-09CF1885AEBF}"/>
          </ac:spMkLst>
        </pc:spChg>
        <pc:spChg chg="mod">
          <ac:chgData name="Yoel Kortick" userId="167978f5-7f40-4909-85d5-d4149554ad4e" providerId="ADAL" clId="{8DF1D4CA-7AFB-4CBE-80C9-2BC805017D4B}" dt="2025-06-05T16:25:01.775" v="1220" actId="1035"/>
          <ac:spMkLst>
            <pc:docMk/>
            <pc:sldMk cId="3351393392" sldId="2147480456"/>
            <ac:spMk id="9" creationId="{DA172472-5FC0-5937-816F-0DBE65CDA4AB}"/>
          </ac:spMkLst>
        </pc:spChg>
        <pc:picChg chg="add mod ord">
          <ac:chgData name="Yoel Kortick" userId="167978f5-7f40-4909-85d5-d4149554ad4e" providerId="ADAL" clId="{8DF1D4CA-7AFB-4CBE-80C9-2BC805017D4B}" dt="2025-06-05T16:25:04.512" v="1221" actId="208"/>
          <ac:picMkLst>
            <pc:docMk/>
            <pc:sldMk cId="3351393392" sldId="2147480456"/>
            <ac:picMk id="4" creationId="{EB5A4E1A-11AC-C1C7-9A4B-2942F214372D}"/>
          </ac:picMkLst>
        </pc:picChg>
        <pc:picChg chg="del">
          <ac:chgData name="Yoel Kortick" userId="167978f5-7f40-4909-85d5-d4149554ad4e" providerId="ADAL" clId="{8DF1D4CA-7AFB-4CBE-80C9-2BC805017D4B}" dt="2025-06-05T16:24:22.192" v="1206" actId="478"/>
          <ac:picMkLst>
            <pc:docMk/>
            <pc:sldMk cId="3351393392" sldId="2147480456"/>
            <ac:picMk id="7" creationId="{3CA987CA-977A-C6E5-6F85-783063E01847}"/>
          </ac:picMkLst>
        </pc:picChg>
      </pc:sldChg>
      <pc:sldChg chg="addSp delSp modSp add mod">
        <pc:chgData name="Yoel Kortick" userId="167978f5-7f40-4909-85d5-d4149554ad4e" providerId="ADAL" clId="{8DF1D4CA-7AFB-4CBE-80C9-2BC805017D4B}" dt="2025-06-06T03:17:19.244" v="2328"/>
        <pc:sldMkLst>
          <pc:docMk/>
          <pc:sldMk cId="1736978299" sldId="2147480457"/>
        </pc:sldMkLst>
        <pc:spChg chg="mod">
          <ac:chgData name="Yoel Kortick" userId="167978f5-7f40-4909-85d5-d4149554ad4e" providerId="ADAL" clId="{8DF1D4CA-7AFB-4CBE-80C9-2BC805017D4B}" dt="2025-06-06T03:17:19.244" v="2328"/>
          <ac:spMkLst>
            <pc:docMk/>
            <pc:sldMk cId="1736978299" sldId="2147480457"/>
            <ac:spMk id="6" creationId="{75F2841F-099B-50B2-7735-334DCEB20673}"/>
          </ac:spMkLst>
        </pc:spChg>
        <pc:spChg chg="del">
          <ac:chgData name="Yoel Kortick" userId="167978f5-7f40-4909-85d5-d4149554ad4e" providerId="ADAL" clId="{8DF1D4CA-7AFB-4CBE-80C9-2BC805017D4B}" dt="2025-06-05T16:26:02.877" v="1251" actId="478"/>
          <ac:spMkLst>
            <pc:docMk/>
            <pc:sldMk cId="1736978299" sldId="2147480457"/>
            <ac:spMk id="8" creationId="{78C458A0-1CBC-4613-1D8C-9FDD81DE55EA}"/>
          </ac:spMkLst>
        </pc:spChg>
        <pc:spChg chg="mod">
          <ac:chgData name="Yoel Kortick" userId="167978f5-7f40-4909-85d5-d4149554ad4e" providerId="ADAL" clId="{8DF1D4CA-7AFB-4CBE-80C9-2BC805017D4B}" dt="2025-06-05T16:26:09.679" v="1255" actId="1036"/>
          <ac:spMkLst>
            <pc:docMk/>
            <pc:sldMk cId="1736978299" sldId="2147480457"/>
            <ac:spMk id="9" creationId="{BF319194-A9F3-C85E-5D95-ACD9F3C552D3}"/>
          </ac:spMkLst>
        </pc:spChg>
        <pc:picChg chg="del">
          <ac:chgData name="Yoel Kortick" userId="167978f5-7f40-4909-85d5-d4149554ad4e" providerId="ADAL" clId="{8DF1D4CA-7AFB-4CBE-80C9-2BC805017D4B}" dt="2025-06-05T16:25:35.806" v="1248" actId="478"/>
          <ac:picMkLst>
            <pc:docMk/>
            <pc:sldMk cId="1736978299" sldId="2147480457"/>
            <ac:picMk id="4" creationId="{B24738E5-8246-A3DD-6B19-C88D9B21846B}"/>
          </ac:picMkLst>
        </pc:picChg>
        <pc:picChg chg="add mod ord">
          <ac:chgData name="Yoel Kortick" userId="167978f5-7f40-4909-85d5-d4149554ad4e" providerId="ADAL" clId="{8DF1D4CA-7AFB-4CBE-80C9-2BC805017D4B}" dt="2025-06-05T16:26:12.787" v="1256" actId="208"/>
          <ac:picMkLst>
            <pc:docMk/>
            <pc:sldMk cId="1736978299" sldId="2147480457"/>
            <ac:picMk id="7" creationId="{B134389D-E0B2-83AB-5CFB-E491DC91EE45}"/>
          </ac:picMkLst>
        </pc:picChg>
      </pc:sldChg>
      <pc:sldChg chg="addSp delSp modSp add mod">
        <pc:chgData name="Yoel Kortick" userId="167978f5-7f40-4909-85d5-d4149554ad4e" providerId="ADAL" clId="{8DF1D4CA-7AFB-4CBE-80C9-2BC805017D4B}" dt="2025-06-06T03:22:40.506" v="2481" actId="20577"/>
        <pc:sldMkLst>
          <pc:docMk/>
          <pc:sldMk cId="531675247" sldId="2147480458"/>
        </pc:sldMkLst>
        <pc:spChg chg="mod">
          <ac:chgData name="Yoel Kortick" userId="167978f5-7f40-4909-85d5-d4149554ad4e" providerId="ADAL" clId="{8DF1D4CA-7AFB-4CBE-80C9-2BC805017D4B}" dt="2025-06-06T03:22:40.506" v="2481" actId="20577"/>
          <ac:spMkLst>
            <pc:docMk/>
            <pc:sldMk cId="531675247" sldId="2147480458"/>
            <ac:spMk id="6" creationId="{32ABE601-B09C-6A00-BB11-EC5822BFD8BA}"/>
          </ac:spMkLst>
        </pc:spChg>
        <pc:spChg chg="add">
          <ac:chgData name="Yoel Kortick" userId="167978f5-7f40-4909-85d5-d4149554ad4e" providerId="ADAL" clId="{8DF1D4CA-7AFB-4CBE-80C9-2BC805017D4B}" dt="2025-06-05T16:29:34.713" v="1344" actId="11529"/>
          <ac:spMkLst>
            <pc:docMk/>
            <pc:sldMk cId="531675247" sldId="2147480458"/>
            <ac:spMk id="8" creationId="{4E893AD2-6D31-D879-8C86-1D79D06E8035}"/>
          </ac:spMkLst>
        </pc:spChg>
        <pc:spChg chg="mod">
          <ac:chgData name="Yoel Kortick" userId="167978f5-7f40-4909-85d5-d4149554ad4e" providerId="ADAL" clId="{8DF1D4CA-7AFB-4CBE-80C9-2BC805017D4B}" dt="2025-06-05T16:29:28.429" v="1343" actId="1036"/>
          <ac:spMkLst>
            <pc:docMk/>
            <pc:sldMk cId="531675247" sldId="2147480458"/>
            <ac:spMk id="9" creationId="{27F88284-1EFF-E0F5-F58D-E66AAE39D46A}"/>
          </ac:spMkLst>
        </pc:spChg>
        <pc:picChg chg="add mod ord">
          <ac:chgData name="Yoel Kortick" userId="167978f5-7f40-4909-85d5-d4149554ad4e" providerId="ADAL" clId="{8DF1D4CA-7AFB-4CBE-80C9-2BC805017D4B}" dt="2025-06-05T16:29:42.003" v="1346" actId="208"/>
          <ac:picMkLst>
            <pc:docMk/>
            <pc:sldMk cId="531675247" sldId="2147480458"/>
            <ac:picMk id="4" creationId="{673A4D92-8A8B-34FC-7D4D-A0CECF5BF8F2}"/>
          </ac:picMkLst>
        </pc:picChg>
        <pc:picChg chg="del">
          <ac:chgData name="Yoel Kortick" userId="167978f5-7f40-4909-85d5-d4149554ad4e" providerId="ADAL" clId="{8DF1D4CA-7AFB-4CBE-80C9-2BC805017D4B}" dt="2025-06-05T16:27:13.202" v="1308" actId="478"/>
          <ac:picMkLst>
            <pc:docMk/>
            <pc:sldMk cId="531675247" sldId="2147480458"/>
            <ac:picMk id="7" creationId="{C5E3C89D-DFDA-464D-2817-2053B2FBA5A5}"/>
          </ac:picMkLst>
        </pc:picChg>
      </pc:sldChg>
      <pc:sldChg chg="addSp delSp modSp add mod">
        <pc:chgData name="Yoel Kortick" userId="167978f5-7f40-4909-85d5-d4149554ad4e" providerId="ADAL" clId="{8DF1D4CA-7AFB-4CBE-80C9-2BC805017D4B}" dt="2025-06-06T02:36:28.406" v="1807" actId="27636"/>
        <pc:sldMkLst>
          <pc:docMk/>
          <pc:sldMk cId="440702793" sldId="2147480459"/>
        </pc:sldMkLst>
        <pc:spChg chg="mod">
          <ac:chgData name="Yoel Kortick" userId="167978f5-7f40-4909-85d5-d4149554ad4e" providerId="ADAL" clId="{8DF1D4CA-7AFB-4CBE-80C9-2BC805017D4B}" dt="2025-06-06T02:36:28.406" v="1807" actId="27636"/>
          <ac:spMkLst>
            <pc:docMk/>
            <pc:sldMk cId="440702793" sldId="2147480459"/>
            <ac:spMk id="6" creationId="{FBC76EB9-E7D2-6258-10FD-097369035776}"/>
          </ac:spMkLst>
        </pc:spChg>
        <pc:spChg chg="mod">
          <ac:chgData name="Yoel Kortick" userId="167978f5-7f40-4909-85d5-d4149554ad4e" providerId="ADAL" clId="{8DF1D4CA-7AFB-4CBE-80C9-2BC805017D4B}" dt="2025-06-05T16:32:30.015" v="1443" actId="14100"/>
          <ac:spMkLst>
            <pc:docMk/>
            <pc:sldMk cId="440702793" sldId="2147480459"/>
            <ac:spMk id="8" creationId="{20F64668-6C6C-83E5-4D6B-E447E3A1DD88}"/>
          </ac:spMkLst>
        </pc:spChg>
        <pc:spChg chg="mod">
          <ac:chgData name="Yoel Kortick" userId="167978f5-7f40-4909-85d5-d4149554ad4e" providerId="ADAL" clId="{8DF1D4CA-7AFB-4CBE-80C9-2BC805017D4B}" dt="2025-06-05T16:32:19.186" v="1434" actId="1038"/>
          <ac:spMkLst>
            <pc:docMk/>
            <pc:sldMk cId="440702793" sldId="2147480459"/>
            <ac:spMk id="9" creationId="{20CF0F9E-07FE-E0B6-124E-329DF4AD8A5F}"/>
          </ac:spMkLst>
        </pc:spChg>
        <pc:picChg chg="del">
          <ac:chgData name="Yoel Kortick" userId="167978f5-7f40-4909-85d5-d4149554ad4e" providerId="ADAL" clId="{8DF1D4CA-7AFB-4CBE-80C9-2BC805017D4B}" dt="2025-06-05T16:30:45.363" v="1390" actId="478"/>
          <ac:picMkLst>
            <pc:docMk/>
            <pc:sldMk cId="440702793" sldId="2147480459"/>
            <ac:picMk id="4" creationId="{59E19DA3-0D56-6CB7-4AE8-5E447436B1D8}"/>
          </ac:picMkLst>
        </pc:picChg>
        <pc:picChg chg="add del">
          <ac:chgData name="Yoel Kortick" userId="167978f5-7f40-4909-85d5-d4149554ad4e" providerId="ADAL" clId="{8DF1D4CA-7AFB-4CBE-80C9-2BC805017D4B}" dt="2025-06-05T16:31:18.828" v="1398" actId="22"/>
          <ac:picMkLst>
            <pc:docMk/>
            <pc:sldMk cId="440702793" sldId="2147480459"/>
            <ac:picMk id="7" creationId="{763829A7-0803-2BB1-631B-4CFADCE78573}"/>
          </ac:picMkLst>
        </pc:picChg>
        <pc:picChg chg="add mod ord">
          <ac:chgData name="Yoel Kortick" userId="167978f5-7f40-4909-85d5-d4149554ad4e" providerId="ADAL" clId="{8DF1D4CA-7AFB-4CBE-80C9-2BC805017D4B}" dt="2025-06-05T16:32:09.682" v="1419" actId="208"/>
          <ac:picMkLst>
            <pc:docMk/>
            <pc:sldMk cId="440702793" sldId="2147480459"/>
            <ac:picMk id="11" creationId="{D0D3AF2C-AB7C-5FF2-D80B-F8A6040BB83B}"/>
          </ac:picMkLst>
        </pc:picChg>
      </pc:sldChg>
      <pc:sldChg chg="addSp delSp modSp add mod">
        <pc:chgData name="Yoel Kortick" userId="167978f5-7f40-4909-85d5-d4149554ad4e" providerId="ADAL" clId="{8DF1D4CA-7AFB-4CBE-80C9-2BC805017D4B}" dt="2025-06-06T03:23:03.441" v="2483" actId="27636"/>
        <pc:sldMkLst>
          <pc:docMk/>
          <pc:sldMk cId="222152158" sldId="2147480460"/>
        </pc:sldMkLst>
        <pc:spChg chg="mod">
          <ac:chgData name="Yoel Kortick" userId="167978f5-7f40-4909-85d5-d4149554ad4e" providerId="ADAL" clId="{8DF1D4CA-7AFB-4CBE-80C9-2BC805017D4B}" dt="2025-06-06T03:23:03.441" v="2483" actId="27636"/>
          <ac:spMkLst>
            <pc:docMk/>
            <pc:sldMk cId="222152158" sldId="2147480460"/>
            <ac:spMk id="6" creationId="{C6D0118A-3B72-0E87-83A1-544541E3D257}"/>
          </ac:spMkLst>
        </pc:spChg>
        <pc:spChg chg="del">
          <ac:chgData name="Yoel Kortick" userId="167978f5-7f40-4909-85d5-d4149554ad4e" providerId="ADAL" clId="{8DF1D4CA-7AFB-4CBE-80C9-2BC805017D4B}" dt="2025-06-05T16:33:52.324" v="1498" actId="478"/>
          <ac:spMkLst>
            <pc:docMk/>
            <pc:sldMk cId="222152158" sldId="2147480460"/>
            <ac:spMk id="8" creationId="{CA93F788-492C-50D8-0618-A8B2B7F4591A}"/>
          </ac:spMkLst>
        </pc:spChg>
        <pc:spChg chg="mod">
          <ac:chgData name="Yoel Kortick" userId="167978f5-7f40-4909-85d5-d4149554ad4e" providerId="ADAL" clId="{8DF1D4CA-7AFB-4CBE-80C9-2BC805017D4B}" dt="2025-06-05T16:33:48.379" v="1497" actId="14100"/>
          <ac:spMkLst>
            <pc:docMk/>
            <pc:sldMk cId="222152158" sldId="2147480460"/>
            <ac:spMk id="9" creationId="{6CE30873-8F12-E27B-4B3D-2B4E1206F19D}"/>
          </ac:spMkLst>
        </pc:spChg>
        <pc:picChg chg="add mod ord">
          <ac:chgData name="Yoel Kortick" userId="167978f5-7f40-4909-85d5-d4149554ad4e" providerId="ADAL" clId="{8DF1D4CA-7AFB-4CBE-80C9-2BC805017D4B}" dt="2025-06-05T16:33:54.156" v="1499" actId="208"/>
          <ac:picMkLst>
            <pc:docMk/>
            <pc:sldMk cId="222152158" sldId="2147480460"/>
            <ac:picMk id="4" creationId="{8685C1AA-2DFB-E9AD-71B5-F83201F1C231}"/>
          </ac:picMkLst>
        </pc:picChg>
        <pc:picChg chg="del">
          <ac:chgData name="Yoel Kortick" userId="167978f5-7f40-4909-85d5-d4149554ad4e" providerId="ADAL" clId="{8DF1D4CA-7AFB-4CBE-80C9-2BC805017D4B}" dt="2025-06-05T16:33:35.079" v="1493" actId="478"/>
          <ac:picMkLst>
            <pc:docMk/>
            <pc:sldMk cId="222152158" sldId="2147480460"/>
            <ac:picMk id="11" creationId="{C0FC0A53-0AF6-9F93-BEDF-A1AFEBFBA666}"/>
          </ac:picMkLst>
        </pc:picChg>
      </pc:sldChg>
      <pc:sldChg chg="addSp delSp modSp add mod">
        <pc:chgData name="Yoel Kortick" userId="167978f5-7f40-4909-85d5-d4149554ad4e" providerId="ADAL" clId="{8DF1D4CA-7AFB-4CBE-80C9-2BC805017D4B}" dt="2025-06-06T01:53:11.579" v="1507" actId="20577"/>
        <pc:sldMkLst>
          <pc:docMk/>
          <pc:sldMk cId="493946572" sldId="2147480461"/>
        </pc:sldMkLst>
        <pc:spChg chg="add del">
          <ac:chgData name="Yoel Kortick" userId="167978f5-7f40-4909-85d5-d4149554ad4e" providerId="ADAL" clId="{8DF1D4CA-7AFB-4CBE-80C9-2BC805017D4B}" dt="2025-06-06T01:53:03.667" v="1503" actId="478"/>
          <ac:spMkLst>
            <pc:docMk/>
            <pc:sldMk cId="493946572" sldId="2147480461"/>
            <ac:spMk id="4" creationId="{10ABE422-6010-4CAD-9381-DC9B7BB4EE99}"/>
          </ac:spMkLst>
        </pc:spChg>
        <pc:spChg chg="mod">
          <ac:chgData name="Yoel Kortick" userId="167978f5-7f40-4909-85d5-d4149554ad4e" providerId="ADAL" clId="{8DF1D4CA-7AFB-4CBE-80C9-2BC805017D4B}" dt="2025-06-06T01:53:11.579" v="1507" actId="20577"/>
          <ac:spMkLst>
            <pc:docMk/>
            <pc:sldMk cId="493946572" sldId="2147480461"/>
            <ac:spMk id="5" creationId="{6E9FD19F-FC8D-651A-C738-797288F1228B}"/>
          </ac:spMkLst>
        </pc:spChg>
      </pc:sldChg>
      <pc:sldChg chg="addSp modSp add mod">
        <pc:chgData name="Yoel Kortick" userId="167978f5-7f40-4909-85d5-d4149554ad4e" providerId="ADAL" clId="{8DF1D4CA-7AFB-4CBE-80C9-2BC805017D4B}" dt="2025-06-06T03:17:27.620" v="2329"/>
        <pc:sldMkLst>
          <pc:docMk/>
          <pc:sldMk cId="3765726395" sldId="2147480462"/>
        </pc:sldMkLst>
        <pc:spChg chg="add mod">
          <ac:chgData name="Yoel Kortick" userId="167978f5-7f40-4909-85d5-d4149554ad4e" providerId="ADAL" clId="{8DF1D4CA-7AFB-4CBE-80C9-2BC805017D4B}" dt="2025-06-06T03:17:27.620" v="2329"/>
          <ac:spMkLst>
            <pc:docMk/>
            <pc:sldMk cId="3765726395" sldId="2147480462"/>
            <ac:spMk id="3" creationId="{D86E8D38-6632-EBD1-8461-3FA78156E98A}"/>
          </ac:spMkLst>
        </pc:spChg>
        <pc:spChg chg="mod">
          <ac:chgData name="Yoel Kortick" userId="167978f5-7f40-4909-85d5-d4149554ad4e" providerId="ADAL" clId="{8DF1D4CA-7AFB-4CBE-80C9-2BC805017D4B}" dt="2025-06-06T01:53:22.895" v="1510"/>
          <ac:spMkLst>
            <pc:docMk/>
            <pc:sldMk cId="3765726395" sldId="2147480462"/>
            <ac:spMk id="5" creationId="{1BBFC0F7-5260-FDAF-817D-23BFCBC4D69F}"/>
          </ac:spMkLst>
        </pc:spChg>
        <pc:spChg chg="mod">
          <ac:chgData name="Yoel Kortick" userId="167978f5-7f40-4909-85d5-d4149554ad4e" providerId="ADAL" clId="{8DF1D4CA-7AFB-4CBE-80C9-2BC805017D4B}" dt="2025-06-06T02:25:26.216" v="1612" actId="208"/>
          <ac:spMkLst>
            <pc:docMk/>
            <pc:sldMk cId="3765726395" sldId="2147480462"/>
            <ac:spMk id="6" creationId="{534F290F-0829-3070-96C7-D02015B4AD73}"/>
          </ac:spMkLst>
        </pc:spChg>
        <pc:spChg chg="add mod">
          <ac:chgData name="Yoel Kortick" userId="167978f5-7f40-4909-85d5-d4149554ad4e" providerId="ADAL" clId="{8DF1D4CA-7AFB-4CBE-80C9-2BC805017D4B}" dt="2025-06-06T03:17:19.244" v="2328"/>
          <ac:spMkLst>
            <pc:docMk/>
            <pc:sldMk cId="3765726395" sldId="2147480462"/>
            <ac:spMk id="7" creationId="{71AB316A-53F6-BD27-3E5D-C72C8972D789}"/>
          </ac:spMkLst>
        </pc:spChg>
        <pc:picChg chg="add mod ord">
          <ac:chgData name="Yoel Kortick" userId="167978f5-7f40-4909-85d5-d4149554ad4e" providerId="ADAL" clId="{8DF1D4CA-7AFB-4CBE-80C9-2BC805017D4B}" dt="2025-06-06T02:25:24.287" v="1611" actId="1076"/>
          <ac:picMkLst>
            <pc:docMk/>
            <pc:sldMk cId="3765726395" sldId="2147480462"/>
            <ac:picMk id="10" creationId="{70225FB5-B530-9711-9A76-9BAE24D4397C}"/>
          </ac:picMkLst>
        </pc:picChg>
        <pc:cxnChg chg="add mod">
          <ac:chgData name="Yoel Kortick" userId="167978f5-7f40-4909-85d5-d4149554ad4e" providerId="ADAL" clId="{8DF1D4CA-7AFB-4CBE-80C9-2BC805017D4B}" dt="2025-06-06T02:25:02.350" v="1563" actId="14100"/>
          <ac:cxnSpMkLst>
            <pc:docMk/>
            <pc:sldMk cId="3765726395" sldId="2147480462"/>
            <ac:cxnSpMk id="4" creationId="{C09ED013-1F3C-8229-C6DE-F33E87217C2F}"/>
          </ac:cxnSpMkLst>
        </pc:cxnChg>
        <pc:cxnChg chg="add mod">
          <ac:chgData name="Yoel Kortick" userId="167978f5-7f40-4909-85d5-d4149554ad4e" providerId="ADAL" clId="{8DF1D4CA-7AFB-4CBE-80C9-2BC805017D4B}" dt="2025-06-06T02:24:52.893" v="1561" actId="14100"/>
          <ac:cxnSpMkLst>
            <pc:docMk/>
            <pc:sldMk cId="3765726395" sldId="2147480462"/>
            <ac:cxnSpMk id="8" creationId="{935A243E-910C-6356-DC21-C0F121103057}"/>
          </ac:cxnSpMkLst>
        </pc:cxnChg>
      </pc:sldChg>
      <pc:sldChg chg="addSp delSp modSp add mod">
        <pc:chgData name="Yoel Kortick" userId="167978f5-7f40-4909-85d5-d4149554ad4e" providerId="ADAL" clId="{8DF1D4CA-7AFB-4CBE-80C9-2BC805017D4B}" dt="2025-06-06T03:17:27.620" v="2329"/>
        <pc:sldMkLst>
          <pc:docMk/>
          <pc:sldMk cId="910382231" sldId="2147480463"/>
        </pc:sldMkLst>
        <pc:spChg chg="del">
          <ac:chgData name="Yoel Kortick" userId="167978f5-7f40-4909-85d5-d4149554ad4e" providerId="ADAL" clId="{8DF1D4CA-7AFB-4CBE-80C9-2BC805017D4B}" dt="2025-06-06T02:24:11.207" v="1551" actId="478"/>
          <ac:spMkLst>
            <pc:docMk/>
            <pc:sldMk cId="910382231" sldId="2147480463"/>
            <ac:spMk id="3" creationId="{99A8743A-BD25-9C82-0691-63C94F248B20}"/>
          </ac:spMkLst>
        </pc:spChg>
        <pc:spChg chg="mod">
          <ac:chgData name="Yoel Kortick" userId="167978f5-7f40-4909-85d5-d4149554ad4e" providerId="ADAL" clId="{8DF1D4CA-7AFB-4CBE-80C9-2BC805017D4B}" dt="2025-06-06T03:17:27.620" v="2329"/>
          <ac:spMkLst>
            <pc:docMk/>
            <pc:sldMk cId="910382231" sldId="2147480463"/>
            <ac:spMk id="6" creationId="{17A58973-BB91-7DE8-8333-5F65FA168369}"/>
          </ac:spMkLst>
        </pc:spChg>
        <pc:spChg chg="del">
          <ac:chgData name="Yoel Kortick" userId="167978f5-7f40-4909-85d5-d4149554ad4e" providerId="ADAL" clId="{8DF1D4CA-7AFB-4CBE-80C9-2BC805017D4B}" dt="2025-06-06T02:24:11.207" v="1551" actId="478"/>
          <ac:spMkLst>
            <pc:docMk/>
            <pc:sldMk cId="910382231" sldId="2147480463"/>
            <ac:spMk id="7" creationId="{188F39F5-9E5B-94EE-5F8D-B2F83D23D22F}"/>
          </ac:spMkLst>
        </pc:spChg>
        <pc:spChg chg="add">
          <ac:chgData name="Yoel Kortick" userId="167978f5-7f40-4909-85d5-d4149554ad4e" providerId="ADAL" clId="{8DF1D4CA-7AFB-4CBE-80C9-2BC805017D4B}" dt="2025-06-06T02:30:31.490" v="1696" actId="11529"/>
          <ac:spMkLst>
            <pc:docMk/>
            <pc:sldMk cId="910382231" sldId="2147480463"/>
            <ac:spMk id="12" creationId="{26E27FD3-444F-1565-CC44-EBACECB28536}"/>
          </ac:spMkLst>
        </pc:spChg>
        <pc:spChg chg="add">
          <ac:chgData name="Yoel Kortick" userId="167978f5-7f40-4909-85d5-d4149554ad4e" providerId="ADAL" clId="{8DF1D4CA-7AFB-4CBE-80C9-2BC805017D4B}" dt="2025-06-06T02:30:47.980" v="1698" actId="11529"/>
          <ac:spMkLst>
            <pc:docMk/>
            <pc:sldMk cId="910382231" sldId="2147480463"/>
            <ac:spMk id="15" creationId="{E6249A7F-7FE6-0AA7-B427-E3AA0E28D6EC}"/>
          </ac:spMkLst>
        </pc:spChg>
        <pc:picChg chg="del">
          <ac:chgData name="Yoel Kortick" userId="167978f5-7f40-4909-85d5-d4149554ad4e" providerId="ADAL" clId="{8DF1D4CA-7AFB-4CBE-80C9-2BC805017D4B}" dt="2025-06-06T02:24:08.591" v="1550" actId="478"/>
          <ac:picMkLst>
            <pc:docMk/>
            <pc:sldMk cId="910382231" sldId="2147480463"/>
            <ac:picMk id="10" creationId="{49CC3D12-99B8-7358-9D8F-4E89B035B4C5}"/>
          </ac:picMkLst>
        </pc:picChg>
        <pc:picChg chg="add mod">
          <ac:chgData name="Yoel Kortick" userId="167978f5-7f40-4909-85d5-d4149554ad4e" providerId="ADAL" clId="{8DF1D4CA-7AFB-4CBE-80C9-2BC805017D4B}" dt="2025-06-06T02:30:20.782" v="1695" actId="208"/>
          <ac:picMkLst>
            <pc:docMk/>
            <pc:sldMk cId="910382231" sldId="2147480463"/>
            <ac:picMk id="11" creationId="{219A7347-DA3B-0D52-2C1D-8670F1D64FEB}"/>
          </ac:picMkLst>
        </pc:picChg>
        <pc:cxnChg chg="del">
          <ac:chgData name="Yoel Kortick" userId="167978f5-7f40-4909-85d5-d4149554ad4e" providerId="ADAL" clId="{8DF1D4CA-7AFB-4CBE-80C9-2BC805017D4B}" dt="2025-06-06T02:24:11.207" v="1551" actId="478"/>
          <ac:cxnSpMkLst>
            <pc:docMk/>
            <pc:sldMk cId="910382231" sldId="2147480463"/>
            <ac:cxnSpMk id="4" creationId="{337448FF-FE45-0D73-7738-612EA01D78CD}"/>
          </ac:cxnSpMkLst>
        </pc:cxnChg>
        <pc:cxnChg chg="del">
          <ac:chgData name="Yoel Kortick" userId="167978f5-7f40-4909-85d5-d4149554ad4e" providerId="ADAL" clId="{8DF1D4CA-7AFB-4CBE-80C9-2BC805017D4B}" dt="2025-06-06T02:24:11.207" v="1551" actId="478"/>
          <ac:cxnSpMkLst>
            <pc:docMk/>
            <pc:sldMk cId="910382231" sldId="2147480463"/>
            <ac:cxnSpMk id="8" creationId="{187F9E76-5FC7-A635-D350-D1569A492777}"/>
          </ac:cxnSpMkLst>
        </pc:cxnChg>
        <pc:cxnChg chg="add">
          <ac:chgData name="Yoel Kortick" userId="167978f5-7f40-4909-85d5-d4149554ad4e" providerId="ADAL" clId="{8DF1D4CA-7AFB-4CBE-80C9-2BC805017D4B}" dt="2025-06-06T02:30:37.468" v="1697" actId="11529"/>
          <ac:cxnSpMkLst>
            <pc:docMk/>
            <pc:sldMk cId="910382231" sldId="2147480463"/>
            <ac:cxnSpMk id="14" creationId="{8166D2DB-8591-71BD-7073-85934087DD3A}"/>
          </ac:cxnSpMkLst>
        </pc:cxnChg>
      </pc:sldChg>
      <pc:sldChg chg="addSp modSp add mod">
        <pc:chgData name="Yoel Kortick" userId="167978f5-7f40-4909-85d5-d4149554ad4e" providerId="ADAL" clId="{8DF1D4CA-7AFB-4CBE-80C9-2BC805017D4B}" dt="2025-06-06T03:17:27.620" v="2329"/>
        <pc:sldMkLst>
          <pc:docMk/>
          <pc:sldMk cId="2659583551" sldId="2147480464"/>
        </pc:sldMkLst>
        <pc:spChg chg="mod">
          <ac:chgData name="Yoel Kortick" userId="167978f5-7f40-4909-85d5-d4149554ad4e" providerId="ADAL" clId="{8DF1D4CA-7AFB-4CBE-80C9-2BC805017D4B}" dt="2025-06-06T03:17:27.620" v="2329"/>
          <ac:spMkLst>
            <pc:docMk/>
            <pc:sldMk cId="2659583551" sldId="2147480464"/>
            <ac:spMk id="6" creationId="{3848B5EF-544F-CCEB-5479-F011BBDD53BA}"/>
          </ac:spMkLst>
        </pc:spChg>
        <pc:spChg chg="add mod">
          <ac:chgData name="Yoel Kortick" userId="167978f5-7f40-4909-85d5-d4149554ad4e" providerId="ADAL" clId="{8DF1D4CA-7AFB-4CBE-80C9-2BC805017D4B}" dt="2025-06-06T02:33:55.556" v="1785" actId="1035"/>
          <ac:spMkLst>
            <pc:docMk/>
            <pc:sldMk cId="2659583551" sldId="2147480464"/>
            <ac:spMk id="7" creationId="{BFA1D6C7-84D0-90A1-64CB-896EAA319639}"/>
          </ac:spMkLst>
        </pc:spChg>
        <pc:spChg chg="add">
          <ac:chgData name="Yoel Kortick" userId="167978f5-7f40-4909-85d5-d4149554ad4e" providerId="ADAL" clId="{8DF1D4CA-7AFB-4CBE-80C9-2BC805017D4B}" dt="2025-06-06T02:34:07.638" v="1786" actId="11529"/>
          <ac:spMkLst>
            <pc:docMk/>
            <pc:sldMk cId="2659583551" sldId="2147480464"/>
            <ac:spMk id="8" creationId="{FDAC0A09-115F-4BF1-0115-4EB52CC64292}"/>
          </ac:spMkLst>
        </pc:spChg>
        <pc:picChg chg="add mod">
          <ac:chgData name="Yoel Kortick" userId="167978f5-7f40-4909-85d5-d4149554ad4e" providerId="ADAL" clId="{8DF1D4CA-7AFB-4CBE-80C9-2BC805017D4B}" dt="2025-06-06T02:33:48.105" v="1782" actId="208"/>
          <ac:picMkLst>
            <pc:docMk/>
            <pc:sldMk cId="2659583551" sldId="2147480464"/>
            <ac:picMk id="4" creationId="{6D41953A-F97E-1F48-9A6D-6881C5E09A3E}"/>
          </ac:picMkLst>
        </pc:picChg>
      </pc:sldChg>
      <pc:sldChg chg="addSp delSp modSp add mod">
        <pc:chgData name="Yoel Kortick" userId="167978f5-7f40-4909-85d5-d4149554ad4e" providerId="ADAL" clId="{8DF1D4CA-7AFB-4CBE-80C9-2BC805017D4B}" dt="2025-06-06T02:36:05.090" v="1803" actId="12"/>
        <pc:sldMkLst>
          <pc:docMk/>
          <pc:sldMk cId="215293102" sldId="2147480465"/>
        </pc:sldMkLst>
        <pc:spChg chg="mod">
          <ac:chgData name="Yoel Kortick" userId="167978f5-7f40-4909-85d5-d4149554ad4e" providerId="ADAL" clId="{8DF1D4CA-7AFB-4CBE-80C9-2BC805017D4B}" dt="2025-06-06T02:36:05.090" v="1803" actId="12"/>
          <ac:spMkLst>
            <pc:docMk/>
            <pc:sldMk cId="215293102" sldId="2147480465"/>
            <ac:spMk id="6" creationId="{B56AE805-90A9-908A-ECCC-08718A9E7B6C}"/>
          </ac:spMkLst>
        </pc:spChg>
        <pc:spChg chg="mod">
          <ac:chgData name="Yoel Kortick" userId="167978f5-7f40-4909-85d5-d4149554ad4e" providerId="ADAL" clId="{8DF1D4CA-7AFB-4CBE-80C9-2BC805017D4B}" dt="2025-06-06T02:35:28.926" v="1798" actId="1036"/>
          <ac:spMkLst>
            <pc:docMk/>
            <pc:sldMk cId="215293102" sldId="2147480465"/>
            <ac:spMk id="7" creationId="{BD8743C7-A32B-FDC6-B2F1-F8F587D29517}"/>
          </ac:spMkLst>
        </pc:spChg>
        <pc:spChg chg="mod">
          <ac:chgData name="Yoel Kortick" userId="167978f5-7f40-4909-85d5-d4149554ad4e" providerId="ADAL" clId="{8DF1D4CA-7AFB-4CBE-80C9-2BC805017D4B}" dt="2025-06-06T02:35:20.807" v="1793" actId="14100"/>
          <ac:spMkLst>
            <pc:docMk/>
            <pc:sldMk cId="215293102" sldId="2147480465"/>
            <ac:spMk id="8" creationId="{A1A1E20F-06A9-BAD8-C288-08DE3A9F6DB8}"/>
          </ac:spMkLst>
        </pc:spChg>
        <pc:picChg chg="del">
          <ac:chgData name="Yoel Kortick" userId="167978f5-7f40-4909-85d5-d4149554ad4e" providerId="ADAL" clId="{8DF1D4CA-7AFB-4CBE-80C9-2BC805017D4B}" dt="2025-06-06T02:34:31.412" v="1789" actId="478"/>
          <ac:picMkLst>
            <pc:docMk/>
            <pc:sldMk cId="215293102" sldId="2147480465"/>
            <ac:picMk id="4" creationId="{AB4CD574-44E4-CB5E-C0B4-BA0AD9AFB45D}"/>
          </ac:picMkLst>
        </pc:picChg>
        <pc:picChg chg="add mod ord">
          <ac:chgData name="Yoel Kortick" userId="167978f5-7f40-4909-85d5-d4149554ad4e" providerId="ADAL" clId="{8DF1D4CA-7AFB-4CBE-80C9-2BC805017D4B}" dt="2025-06-06T02:35:31.545" v="1799" actId="208"/>
          <ac:picMkLst>
            <pc:docMk/>
            <pc:sldMk cId="215293102" sldId="2147480465"/>
            <ac:picMk id="9" creationId="{12CADB6D-5479-F2B0-942C-E74DBEA0E6C6}"/>
          </ac:picMkLst>
        </pc:picChg>
      </pc:sldChg>
      <pc:sldChg chg="addSp delSp modSp add mod">
        <pc:chgData name="Yoel Kortick" userId="167978f5-7f40-4909-85d5-d4149554ad4e" providerId="ADAL" clId="{8DF1D4CA-7AFB-4CBE-80C9-2BC805017D4B}" dt="2025-06-06T03:23:46.242" v="2492" actId="20577"/>
        <pc:sldMkLst>
          <pc:docMk/>
          <pc:sldMk cId="2513025477" sldId="2147480466"/>
        </pc:sldMkLst>
        <pc:spChg chg="mod">
          <ac:chgData name="Yoel Kortick" userId="167978f5-7f40-4909-85d5-d4149554ad4e" providerId="ADAL" clId="{8DF1D4CA-7AFB-4CBE-80C9-2BC805017D4B}" dt="2025-06-06T03:23:46.242" v="2492" actId="20577"/>
          <ac:spMkLst>
            <pc:docMk/>
            <pc:sldMk cId="2513025477" sldId="2147480466"/>
            <ac:spMk id="6" creationId="{44842FCB-13A1-BD34-27EA-C345E8E4BA11}"/>
          </ac:spMkLst>
        </pc:spChg>
        <pc:spChg chg="mod">
          <ac:chgData name="Yoel Kortick" userId="167978f5-7f40-4909-85d5-d4149554ad4e" providerId="ADAL" clId="{8DF1D4CA-7AFB-4CBE-80C9-2BC805017D4B}" dt="2025-06-06T02:40:25.896" v="1834" actId="1076"/>
          <ac:spMkLst>
            <pc:docMk/>
            <pc:sldMk cId="2513025477" sldId="2147480466"/>
            <ac:spMk id="7" creationId="{EFB135D0-D364-621D-4B10-256AE9FDDA82}"/>
          </ac:spMkLst>
        </pc:spChg>
        <pc:spChg chg="mod">
          <ac:chgData name="Yoel Kortick" userId="167978f5-7f40-4909-85d5-d4149554ad4e" providerId="ADAL" clId="{8DF1D4CA-7AFB-4CBE-80C9-2BC805017D4B}" dt="2025-06-06T02:40:30.835" v="1836" actId="14100"/>
          <ac:spMkLst>
            <pc:docMk/>
            <pc:sldMk cId="2513025477" sldId="2147480466"/>
            <ac:spMk id="8" creationId="{FCCD9CE4-6067-67D9-564E-87B98ADBB903}"/>
          </ac:spMkLst>
        </pc:spChg>
        <pc:picChg chg="add mod ord">
          <ac:chgData name="Yoel Kortick" userId="167978f5-7f40-4909-85d5-d4149554ad4e" providerId="ADAL" clId="{8DF1D4CA-7AFB-4CBE-80C9-2BC805017D4B}" dt="2025-06-06T02:40:32.523" v="1837" actId="208"/>
          <ac:picMkLst>
            <pc:docMk/>
            <pc:sldMk cId="2513025477" sldId="2147480466"/>
            <ac:picMk id="4" creationId="{652D448F-3C5F-5AB9-E93A-228D5BD242E1}"/>
          </ac:picMkLst>
        </pc:picChg>
        <pc:picChg chg="del">
          <ac:chgData name="Yoel Kortick" userId="167978f5-7f40-4909-85d5-d4149554ad4e" providerId="ADAL" clId="{8DF1D4CA-7AFB-4CBE-80C9-2BC805017D4B}" dt="2025-06-06T02:38:33.187" v="1831" actId="478"/>
          <ac:picMkLst>
            <pc:docMk/>
            <pc:sldMk cId="2513025477" sldId="2147480466"/>
            <ac:picMk id="9" creationId="{1FFF1F6B-68ED-C955-8CEC-9DB323094900}"/>
          </ac:picMkLst>
        </pc:picChg>
      </pc:sldChg>
      <pc:sldChg chg="addSp delSp modSp add mod">
        <pc:chgData name="Yoel Kortick" userId="167978f5-7f40-4909-85d5-d4149554ad4e" providerId="ADAL" clId="{8DF1D4CA-7AFB-4CBE-80C9-2BC805017D4B}" dt="2025-06-06T03:23:59.101" v="2496" actId="20577"/>
        <pc:sldMkLst>
          <pc:docMk/>
          <pc:sldMk cId="2155151989" sldId="2147480467"/>
        </pc:sldMkLst>
        <pc:spChg chg="mod">
          <ac:chgData name="Yoel Kortick" userId="167978f5-7f40-4909-85d5-d4149554ad4e" providerId="ADAL" clId="{8DF1D4CA-7AFB-4CBE-80C9-2BC805017D4B}" dt="2025-06-06T03:23:59.101" v="2496" actId="20577"/>
          <ac:spMkLst>
            <pc:docMk/>
            <pc:sldMk cId="2155151989" sldId="2147480467"/>
            <ac:spMk id="6" creationId="{41669682-3824-4B87-326C-365DA9DC71B5}"/>
          </ac:spMkLst>
        </pc:spChg>
        <pc:spChg chg="mod">
          <ac:chgData name="Yoel Kortick" userId="167978f5-7f40-4909-85d5-d4149554ad4e" providerId="ADAL" clId="{8DF1D4CA-7AFB-4CBE-80C9-2BC805017D4B}" dt="2025-06-06T02:41:45.135" v="1849" actId="14100"/>
          <ac:spMkLst>
            <pc:docMk/>
            <pc:sldMk cId="2155151989" sldId="2147480467"/>
            <ac:spMk id="7" creationId="{1512C9AF-85B8-815E-78D1-49A5EB280C98}"/>
          </ac:spMkLst>
        </pc:spChg>
        <pc:spChg chg="mod">
          <ac:chgData name="Yoel Kortick" userId="167978f5-7f40-4909-85d5-d4149554ad4e" providerId="ADAL" clId="{8DF1D4CA-7AFB-4CBE-80C9-2BC805017D4B}" dt="2025-06-06T02:41:53.186" v="1852" actId="14100"/>
          <ac:spMkLst>
            <pc:docMk/>
            <pc:sldMk cId="2155151989" sldId="2147480467"/>
            <ac:spMk id="8" creationId="{D586D5E4-53F3-07C3-335B-181BEDE736D1}"/>
          </ac:spMkLst>
        </pc:spChg>
        <pc:picChg chg="del">
          <ac:chgData name="Yoel Kortick" userId="167978f5-7f40-4909-85d5-d4149554ad4e" providerId="ADAL" clId="{8DF1D4CA-7AFB-4CBE-80C9-2BC805017D4B}" dt="2025-06-06T02:41:26.364" v="1839" actId="478"/>
          <ac:picMkLst>
            <pc:docMk/>
            <pc:sldMk cId="2155151989" sldId="2147480467"/>
            <ac:picMk id="4" creationId="{F5E46FC1-BD77-281E-A774-02D3FD63FD8E}"/>
          </ac:picMkLst>
        </pc:picChg>
        <pc:picChg chg="add mod ord">
          <ac:chgData name="Yoel Kortick" userId="167978f5-7f40-4909-85d5-d4149554ad4e" providerId="ADAL" clId="{8DF1D4CA-7AFB-4CBE-80C9-2BC805017D4B}" dt="2025-06-06T02:41:47.264" v="1850" actId="167"/>
          <ac:picMkLst>
            <pc:docMk/>
            <pc:sldMk cId="2155151989" sldId="2147480467"/>
            <ac:picMk id="9" creationId="{79EC5270-0487-B984-1DA7-0B21588C73B9}"/>
          </ac:picMkLst>
        </pc:picChg>
      </pc:sldChg>
      <pc:sldChg chg="addSp delSp modSp add mod">
        <pc:chgData name="Yoel Kortick" userId="167978f5-7f40-4909-85d5-d4149554ad4e" providerId="ADAL" clId="{8DF1D4CA-7AFB-4CBE-80C9-2BC805017D4B}" dt="2025-06-06T03:17:27.620" v="2329"/>
        <pc:sldMkLst>
          <pc:docMk/>
          <pc:sldMk cId="3085538145" sldId="2147480468"/>
        </pc:sldMkLst>
        <pc:spChg chg="mod">
          <ac:chgData name="Yoel Kortick" userId="167978f5-7f40-4909-85d5-d4149554ad4e" providerId="ADAL" clId="{8DF1D4CA-7AFB-4CBE-80C9-2BC805017D4B}" dt="2025-06-06T03:17:27.620" v="2329"/>
          <ac:spMkLst>
            <pc:docMk/>
            <pc:sldMk cId="3085538145" sldId="2147480468"/>
            <ac:spMk id="6" creationId="{3029C4CE-EB48-E572-1F97-A3C0819F5BBD}"/>
          </ac:spMkLst>
        </pc:spChg>
        <pc:spChg chg="del">
          <ac:chgData name="Yoel Kortick" userId="167978f5-7f40-4909-85d5-d4149554ad4e" providerId="ADAL" clId="{8DF1D4CA-7AFB-4CBE-80C9-2BC805017D4B}" dt="2025-06-06T02:44:23.257" v="1963" actId="478"/>
          <ac:spMkLst>
            <pc:docMk/>
            <pc:sldMk cId="3085538145" sldId="2147480468"/>
            <ac:spMk id="7" creationId="{E32329C7-B0F1-DDE7-B29B-81FF3692900D}"/>
          </ac:spMkLst>
        </pc:spChg>
        <pc:spChg chg="del">
          <ac:chgData name="Yoel Kortick" userId="167978f5-7f40-4909-85d5-d4149554ad4e" providerId="ADAL" clId="{8DF1D4CA-7AFB-4CBE-80C9-2BC805017D4B}" dt="2025-06-06T02:44:28.085" v="1965" actId="478"/>
          <ac:spMkLst>
            <pc:docMk/>
            <pc:sldMk cId="3085538145" sldId="2147480468"/>
            <ac:spMk id="8" creationId="{56AF8FD4-68A9-C9BE-3B75-CAAF7F8015C6}"/>
          </ac:spMkLst>
        </pc:spChg>
        <pc:picChg chg="add mod ord">
          <ac:chgData name="Yoel Kortick" userId="167978f5-7f40-4909-85d5-d4149554ad4e" providerId="ADAL" clId="{8DF1D4CA-7AFB-4CBE-80C9-2BC805017D4B}" dt="2025-06-06T02:44:25.356" v="1964" actId="208"/>
          <ac:picMkLst>
            <pc:docMk/>
            <pc:sldMk cId="3085538145" sldId="2147480468"/>
            <ac:picMk id="4" creationId="{AD841A87-F04D-FC2E-0223-E8C7AE41D0B8}"/>
          </ac:picMkLst>
        </pc:picChg>
        <pc:picChg chg="del">
          <ac:chgData name="Yoel Kortick" userId="167978f5-7f40-4909-85d5-d4149554ad4e" providerId="ADAL" clId="{8DF1D4CA-7AFB-4CBE-80C9-2BC805017D4B}" dt="2025-06-06T02:43:08.630" v="1943" actId="478"/>
          <ac:picMkLst>
            <pc:docMk/>
            <pc:sldMk cId="3085538145" sldId="2147480468"/>
            <ac:picMk id="9" creationId="{9E9B78A4-418A-05F5-8155-715776B2583C}"/>
          </ac:picMkLst>
        </pc:picChg>
        <pc:cxnChg chg="add">
          <ac:chgData name="Yoel Kortick" userId="167978f5-7f40-4909-85d5-d4149554ad4e" providerId="ADAL" clId="{8DF1D4CA-7AFB-4CBE-80C9-2BC805017D4B}" dt="2025-06-06T02:44:35.229" v="1966" actId="11529"/>
          <ac:cxnSpMkLst>
            <pc:docMk/>
            <pc:sldMk cId="3085538145" sldId="2147480468"/>
            <ac:cxnSpMk id="11" creationId="{57DC28B4-A1ED-C9E3-6B97-CD0D5A5EA4EE}"/>
          </ac:cxnSpMkLst>
        </pc:cxnChg>
      </pc:sldChg>
      <pc:sldChg chg="delSp modSp add del mod">
        <pc:chgData name="Yoel Kortick" userId="167978f5-7f40-4909-85d5-d4149554ad4e" providerId="ADAL" clId="{8DF1D4CA-7AFB-4CBE-80C9-2BC805017D4B}" dt="2025-06-06T02:45:07.656" v="1968" actId="47"/>
        <pc:sldMkLst>
          <pc:docMk/>
          <pc:sldMk cId="3317907462" sldId="2147480469"/>
        </pc:sldMkLst>
        <pc:spChg chg="mod">
          <ac:chgData name="Yoel Kortick" userId="167978f5-7f40-4909-85d5-d4149554ad4e" providerId="ADAL" clId="{8DF1D4CA-7AFB-4CBE-80C9-2BC805017D4B}" dt="2025-06-06T02:42:38.469" v="1858" actId="20577"/>
          <ac:spMkLst>
            <pc:docMk/>
            <pc:sldMk cId="3317907462" sldId="2147480469"/>
            <ac:spMk id="6" creationId="{F7A86B9F-395A-B56B-6485-0908F40952C6}"/>
          </ac:spMkLst>
        </pc:spChg>
        <pc:picChg chg="del">
          <ac:chgData name="Yoel Kortick" userId="167978f5-7f40-4909-85d5-d4149554ad4e" providerId="ADAL" clId="{8DF1D4CA-7AFB-4CBE-80C9-2BC805017D4B}" dt="2025-06-06T02:42:36.216" v="1855" actId="478"/>
          <ac:picMkLst>
            <pc:docMk/>
            <pc:sldMk cId="3317907462" sldId="2147480469"/>
            <ac:picMk id="9" creationId="{CD5DC5D2-52FC-E38C-790C-2932D8746C8C}"/>
          </ac:picMkLst>
        </pc:picChg>
      </pc:sldChg>
      <pc:sldChg chg="modSp add mod">
        <pc:chgData name="Yoel Kortick" userId="167978f5-7f40-4909-85d5-d4149554ad4e" providerId="ADAL" clId="{8DF1D4CA-7AFB-4CBE-80C9-2BC805017D4B}" dt="2025-06-06T02:45:48.700" v="1975" actId="255"/>
        <pc:sldMkLst>
          <pc:docMk/>
          <pc:sldMk cId="3956014917" sldId="2147480469"/>
        </pc:sldMkLst>
        <pc:spChg chg="mod">
          <ac:chgData name="Yoel Kortick" userId="167978f5-7f40-4909-85d5-d4149554ad4e" providerId="ADAL" clId="{8DF1D4CA-7AFB-4CBE-80C9-2BC805017D4B}" dt="2025-06-06T02:45:48.700" v="1975" actId="255"/>
          <ac:spMkLst>
            <pc:docMk/>
            <pc:sldMk cId="3956014917" sldId="2147480469"/>
            <ac:spMk id="5" creationId="{78734C9D-FC5C-A3C3-0E27-4D09F5DA7B00}"/>
          </ac:spMkLst>
        </pc:spChg>
      </pc:sldChg>
      <pc:sldChg chg="addSp delSp modSp add mod">
        <pc:chgData name="Yoel Kortick" userId="167978f5-7f40-4909-85d5-d4149554ad4e" providerId="ADAL" clId="{8DF1D4CA-7AFB-4CBE-80C9-2BC805017D4B}" dt="2025-06-06T02:51:06.646" v="2007" actId="255"/>
        <pc:sldMkLst>
          <pc:docMk/>
          <pc:sldMk cId="2261987586" sldId="2147480470"/>
        </pc:sldMkLst>
        <pc:spChg chg="add mod">
          <ac:chgData name="Yoel Kortick" userId="167978f5-7f40-4909-85d5-d4149554ad4e" providerId="ADAL" clId="{8DF1D4CA-7AFB-4CBE-80C9-2BC805017D4B}" dt="2025-06-06T02:50:08.917" v="1994" actId="1076"/>
          <ac:spMkLst>
            <pc:docMk/>
            <pc:sldMk cId="2261987586" sldId="2147480470"/>
            <ac:spMk id="3" creationId="{2EC90262-DCFC-8938-EA9E-90237FE57E71}"/>
          </ac:spMkLst>
        </pc:spChg>
        <pc:spChg chg="mod">
          <ac:chgData name="Yoel Kortick" userId="167978f5-7f40-4909-85d5-d4149554ad4e" providerId="ADAL" clId="{8DF1D4CA-7AFB-4CBE-80C9-2BC805017D4B}" dt="2025-06-06T02:45:56.840" v="1977" actId="20577"/>
          <ac:spMkLst>
            <pc:docMk/>
            <pc:sldMk cId="2261987586" sldId="2147480470"/>
            <ac:spMk id="5" creationId="{991FA76C-FD5F-11A3-3ED3-88D3C0DDDEDF}"/>
          </ac:spMkLst>
        </pc:spChg>
        <pc:spChg chg="mod">
          <ac:chgData name="Yoel Kortick" userId="167978f5-7f40-4909-85d5-d4149554ad4e" providerId="ADAL" clId="{8DF1D4CA-7AFB-4CBE-80C9-2BC805017D4B}" dt="2025-06-06T02:49:48.380" v="1989" actId="20577"/>
          <ac:spMkLst>
            <pc:docMk/>
            <pc:sldMk cId="2261987586" sldId="2147480470"/>
            <ac:spMk id="6" creationId="{90F9EC4C-6C1A-9CD8-7949-DBDE3DF26C9C}"/>
          </ac:spMkLst>
        </pc:spChg>
        <pc:spChg chg="add del">
          <ac:chgData name="Yoel Kortick" userId="167978f5-7f40-4909-85d5-d4149554ad4e" providerId="ADAL" clId="{8DF1D4CA-7AFB-4CBE-80C9-2BC805017D4B}" dt="2025-06-06T02:50:39.184" v="2001" actId="22"/>
          <ac:spMkLst>
            <pc:docMk/>
            <pc:sldMk cId="2261987586" sldId="2147480470"/>
            <ac:spMk id="14" creationId="{6043AFA3-0B34-6473-E0A8-025A2C2FDA3E}"/>
          </ac:spMkLst>
        </pc:spChg>
        <pc:spChg chg="add mod">
          <ac:chgData name="Yoel Kortick" userId="167978f5-7f40-4909-85d5-d4149554ad4e" providerId="ADAL" clId="{8DF1D4CA-7AFB-4CBE-80C9-2BC805017D4B}" dt="2025-06-06T02:51:06.646" v="2007" actId="255"/>
          <ac:spMkLst>
            <pc:docMk/>
            <pc:sldMk cId="2261987586" sldId="2147480470"/>
            <ac:spMk id="16" creationId="{C39FB4AC-4809-000C-799C-F4D09C2E0862}"/>
          </ac:spMkLst>
        </pc:spChg>
        <pc:picChg chg="add mod ord">
          <ac:chgData name="Yoel Kortick" userId="167978f5-7f40-4909-85d5-d4149554ad4e" providerId="ADAL" clId="{8DF1D4CA-7AFB-4CBE-80C9-2BC805017D4B}" dt="2025-06-06T02:50:06.649" v="1993" actId="167"/>
          <ac:picMkLst>
            <pc:docMk/>
            <pc:sldMk cId="2261987586" sldId="2147480470"/>
            <ac:picMk id="8" creationId="{5737D454-CFA2-9D07-AB51-C33C837D9DFE}"/>
          </ac:picMkLst>
        </pc:picChg>
        <pc:cxnChg chg="add mod">
          <ac:chgData name="Yoel Kortick" userId="167978f5-7f40-4909-85d5-d4149554ad4e" providerId="ADAL" clId="{8DF1D4CA-7AFB-4CBE-80C9-2BC805017D4B}" dt="2025-06-06T02:50:26.848" v="1999" actId="14100"/>
          <ac:cxnSpMkLst>
            <pc:docMk/>
            <pc:sldMk cId="2261987586" sldId="2147480470"/>
            <ac:cxnSpMk id="4" creationId="{CF453957-2A12-2065-F2F9-48DFEAE2F6C1}"/>
          </ac:cxnSpMkLst>
        </pc:cxnChg>
        <pc:cxnChg chg="add mod">
          <ac:chgData name="Yoel Kortick" userId="167978f5-7f40-4909-85d5-d4149554ad4e" providerId="ADAL" clId="{8DF1D4CA-7AFB-4CBE-80C9-2BC805017D4B}" dt="2025-06-06T02:50:23.947" v="1998" actId="14100"/>
          <ac:cxnSpMkLst>
            <pc:docMk/>
            <pc:sldMk cId="2261987586" sldId="2147480470"/>
            <ac:cxnSpMk id="10" creationId="{A93AC61A-1D1E-C72F-558C-9FD7A5E245A4}"/>
          </ac:cxnSpMkLst>
        </pc:cxnChg>
      </pc:sldChg>
      <pc:sldChg chg="addSp delSp modSp add mod">
        <pc:chgData name="Yoel Kortick" userId="167978f5-7f40-4909-85d5-d4149554ad4e" providerId="ADAL" clId="{8DF1D4CA-7AFB-4CBE-80C9-2BC805017D4B}" dt="2025-06-06T03:17:27.620" v="2329"/>
        <pc:sldMkLst>
          <pc:docMk/>
          <pc:sldMk cId="3003058519" sldId="2147480471"/>
        </pc:sldMkLst>
        <pc:spChg chg="del">
          <ac:chgData name="Yoel Kortick" userId="167978f5-7f40-4909-85d5-d4149554ad4e" providerId="ADAL" clId="{8DF1D4CA-7AFB-4CBE-80C9-2BC805017D4B}" dt="2025-06-06T02:54:33.673" v="2081" actId="478"/>
          <ac:spMkLst>
            <pc:docMk/>
            <pc:sldMk cId="3003058519" sldId="2147480471"/>
            <ac:spMk id="3" creationId="{39D2ADF5-1CF5-DE97-BC61-15A8D0390D03}"/>
          </ac:spMkLst>
        </pc:spChg>
        <pc:spChg chg="mod">
          <ac:chgData name="Yoel Kortick" userId="167978f5-7f40-4909-85d5-d4149554ad4e" providerId="ADAL" clId="{8DF1D4CA-7AFB-4CBE-80C9-2BC805017D4B}" dt="2025-06-06T03:17:27.620" v="2329"/>
          <ac:spMkLst>
            <pc:docMk/>
            <pc:sldMk cId="3003058519" sldId="2147480471"/>
            <ac:spMk id="6" creationId="{483CD7ED-7FD3-E35A-B85F-931E19990E33}"/>
          </ac:spMkLst>
        </pc:spChg>
        <pc:spChg chg="add mod">
          <ac:chgData name="Yoel Kortick" userId="167978f5-7f40-4909-85d5-d4149554ad4e" providerId="ADAL" clId="{8DF1D4CA-7AFB-4CBE-80C9-2BC805017D4B}" dt="2025-06-06T02:56:58.471" v="2113" actId="1036"/>
          <ac:spMkLst>
            <pc:docMk/>
            <pc:sldMk cId="3003058519" sldId="2147480471"/>
            <ac:spMk id="11" creationId="{0F36B0E6-4C2A-3BDA-5A61-64955218EED2}"/>
          </ac:spMkLst>
        </pc:spChg>
        <pc:spChg chg="add mod">
          <ac:chgData name="Yoel Kortick" userId="167978f5-7f40-4909-85d5-d4149554ad4e" providerId="ADAL" clId="{8DF1D4CA-7AFB-4CBE-80C9-2BC805017D4B}" dt="2025-06-06T02:57:11.026" v="2119" actId="1035"/>
          <ac:spMkLst>
            <pc:docMk/>
            <pc:sldMk cId="3003058519" sldId="2147480471"/>
            <ac:spMk id="14" creationId="{26ACFC71-17C0-0CA8-B732-1D4B2D4F1E37}"/>
          </ac:spMkLst>
        </pc:spChg>
        <pc:spChg chg="del">
          <ac:chgData name="Yoel Kortick" userId="167978f5-7f40-4909-85d5-d4149554ad4e" providerId="ADAL" clId="{8DF1D4CA-7AFB-4CBE-80C9-2BC805017D4B}" dt="2025-06-06T02:54:32.710" v="2080" actId="478"/>
          <ac:spMkLst>
            <pc:docMk/>
            <pc:sldMk cId="3003058519" sldId="2147480471"/>
            <ac:spMk id="16" creationId="{3CFED478-FEBE-5725-CB83-03851428ECB0}"/>
          </ac:spMkLst>
        </pc:spChg>
        <pc:picChg chg="del">
          <ac:chgData name="Yoel Kortick" userId="167978f5-7f40-4909-85d5-d4149554ad4e" providerId="ADAL" clId="{8DF1D4CA-7AFB-4CBE-80C9-2BC805017D4B}" dt="2025-06-06T02:54:30.077" v="2079" actId="478"/>
          <ac:picMkLst>
            <pc:docMk/>
            <pc:sldMk cId="3003058519" sldId="2147480471"/>
            <ac:picMk id="8" creationId="{A3DE7E25-ACC9-26A4-2F2B-795B91682E61}"/>
          </ac:picMkLst>
        </pc:picChg>
        <pc:picChg chg="add del mod ord">
          <ac:chgData name="Yoel Kortick" userId="167978f5-7f40-4909-85d5-d4149554ad4e" providerId="ADAL" clId="{8DF1D4CA-7AFB-4CBE-80C9-2BC805017D4B}" dt="2025-06-06T02:55:44.503" v="2102" actId="478"/>
          <ac:picMkLst>
            <pc:docMk/>
            <pc:sldMk cId="3003058519" sldId="2147480471"/>
            <ac:picMk id="9" creationId="{9BFDF2E4-598C-DEE8-65B9-BC3A87299949}"/>
          </ac:picMkLst>
        </pc:picChg>
        <pc:picChg chg="add mod ord">
          <ac:chgData name="Yoel Kortick" userId="167978f5-7f40-4909-85d5-d4149554ad4e" providerId="ADAL" clId="{8DF1D4CA-7AFB-4CBE-80C9-2BC805017D4B}" dt="2025-06-06T02:57:13.281" v="2120" actId="167"/>
          <ac:picMkLst>
            <pc:docMk/>
            <pc:sldMk cId="3003058519" sldId="2147480471"/>
            <ac:picMk id="13" creationId="{D4A6539F-5FFA-684A-8A31-7974BCC25635}"/>
          </ac:picMkLst>
        </pc:picChg>
        <pc:cxnChg chg="del">
          <ac:chgData name="Yoel Kortick" userId="167978f5-7f40-4909-85d5-d4149554ad4e" providerId="ADAL" clId="{8DF1D4CA-7AFB-4CBE-80C9-2BC805017D4B}" dt="2025-06-06T02:54:35.526" v="2083" actId="478"/>
          <ac:cxnSpMkLst>
            <pc:docMk/>
            <pc:sldMk cId="3003058519" sldId="2147480471"/>
            <ac:cxnSpMk id="4" creationId="{2F51B766-7508-CE6F-BDB1-0DE098BED10A}"/>
          </ac:cxnSpMkLst>
        </pc:cxnChg>
        <pc:cxnChg chg="del">
          <ac:chgData name="Yoel Kortick" userId="167978f5-7f40-4909-85d5-d4149554ad4e" providerId="ADAL" clId="{8DF1D4CA-7AFB-4CBE-80C9-2BC805017D4B}" dt="2025-06-06T02:54:34.701" v="2082" actId="478"/>
          <ac:cxnSpMkLst>
            <pc:docMk/>
            <pc:sldMk cId="3003058519" sldId="2147480471"/>
            <ac:cxnSpMk id="10" creationId="{21844BFD-C62C-803B-B5BC-0365DF1D276A}"/>
          </ac:cxnSpMkLst>
        </pc:cxnChg>
      </pc:sldChg>
      <pc:sldChg chg="addSp delSp modSp add mod">
        <pc:chgData name="Yoel Kortick" userId="167978f5-7f40-4909-85d5-d4149554ad4e" providerId="ADAL" clId="{8DF1D4CA-7AFB-4CBE-80C9-2BC805017D4B}" dt="2025-06-06T03:00:25.471" v="2171" actId="11529"/>
        <pc:sldMkLst>
          <pc:docMk/>
          <pc:sldMk cId="83179418" sldId="2147480472"/>
        </pc:sldMkLst>
        <pc:spChg chg="mod">
          <ac:chgData name="Yoel Kortick" userId="167978f5-7f40-4909-85d5-d4149554ad4e" providerId="ADAL" clId="{8DF1D4CA-7AFB-4CBE-80C9-2BC805017D4B}" dt="2025-06-06T02:58:18.653" v="2132" actId="14100"/>
          <ac:spMkLst>
            <pc:docMk/>
            <pc:sldMk cId="83179418" sldId="2147480472"/>
            <ac:spMk id="6" creationId="{4F33F122-548C-80E3-CF80-49E73F115AC8}"/>
          </ac:spMkLst>
        </pc:spChg>
        <pc:spChg chg="add">
          <ac:chgData name="Yoel Kortick" userId="167978f5-7f40-4909-85d5-d4149554ad4e" providerId="ADAL" clId="{8DF1D4CA-7AFB-4CBE-80C9-2BC805017D4B}" dt="2025-06-06T03:00:06.668" v="2161" actId="11529"/>
          <ac:spMkLst>
            <pc:docMk/>
            <pc:sldMk cId="83179418" sldId="2147480472"/>
            <ac:spMk id="7" creationId="{A22C3A16-0CD9-855B-82EB-C1D01DEE8032}"/>
          </ac:spMkLst>
        </pc:spChg>
        <pc:spChg chg="add">
          <ac:chgData name="Yoel Kortick" userId="167978f5-7f40-4909-85d5-d4149554ad4e" providerId="ADAL" clId="{8DF1D4CA-7AFB-4CBE-80C9-2BC805017D4B}" dt="2025-06-06T03:00:11.929" v="2162" actId="11529"/>
          <ac:spMkLst>
            <pc:docMk/>
            <pc:sldMk cId="83179418" sldId="2147480472"/>
            <ac:spMk id="8" creationId="{C67D9676-F856-9137-B296-49869E61A537}"/>
          </ac:spMkLst>
        </pc:spChg>
        <pc:spChg chg="add mod">
          <ac:chgData name="Yoel Kortick" userId="167978f5-7f40-4909-85d5-d4149554ad4e" providerId="ADAL" clId="{8DF1D4CA-7AFB-4CBE-80C9-2BC805017D4B}" dt="2025-06-06T03:00:18.301" v="2170" actId="1036"/>
          <ac:spMkLst>
            <pc:docMk/>
            <pc:sldMk cId="83179418" sldId="2147480472"/>
            <ac:spMk id="9" creationId="{F8688B0B-E55A-2F4B-3AFA-73556B8A43F8}"/>
          </ac:spMkLst>
        </pc:spChg>
        <pc:spChg chg="add">
          <ac:chgData name="Yoel Kortick" userId="167978f5-7f40-4909-85d5-d4149554ad4e" providerId="ADAL" clId="{8DF1D4CA-7AFB-4CBE-80C9-2BC805017D4B}" dt="2025-06-06T03:00:25.471" v="2171" actId="11529"/>
          <ac:spMkLst>
            <pc:docMk/>
            <pc:sldMk cId="83179418" sldId="2147480472"/>
            <ac:spMk id="10" creationId="{EFFAD9F5-EA6F-F4EA-3EA3-9A8D09BF0113}"/>
          </ac:spMkLst>
        </pc:spChg>
        <pc:spChg chg="del">
          <ac:chgData name="Yoel Kortick" userId="167978f5-7f40-4909-85d5-d4149554ad4e" providerId="ADAL" clId="{8DF1D4CA-7AFB-4CBE-80C9-2BC805017D4B}" dt="2025-06-06T02:57:33.991" v="2123" actId="478"/>
          <ac:spMkLst>
            <pc:docMk/>
            <pc:sldMk cId="83179418" sldId="2147480472"/>
            <ac:spMk id="11" creationId="{F5F72B4A-9EDA-931C-2772-3ADC151331EE}"/>
          </ac:spMkLst>
        </pc:spChg>
        <pc:spChg chg="del">
          <ac:chgData name="Yoel Kortick" userId="167978f5-7f40-4909-85d5-d4149554ad4e" providerId="ADAL" clId="{8DF1D4CA-7AFB-4CBE-80C9-2BC805017D4B}" dt="2025-06-06T02:57:35.033" v="2124" actId="478"/>
          <ac:spMkLst>
            <pc:docMk/>
            <pc:sldMk cId="83179418" sldId="2147480472"/>
            <ac:spMk id="14" creationId="{E8FFB4C4-EE5D-E1F5-793A-30F34812F808}"/>
          </ac:spMkLst>
        </pc:spChg>
        <pc:picChg chg="add mod">
          <ac:chgData name="Yoel Kortick" userId="167978f5-7f40-4909-85d5-d4149554ad4e" providerId="ADAL" clId="{8DF1D4CA-7AFB-4CBE-80C9-2BC805017D4B}" dt="2025-06-06T02:59:59.301" v="2160" actId="208"/>
          <ac:picMkLst>
            <pc:docMk/>
            <pc:sldMk cId="83179418" sldId="2147480472"/>
            <ac:picMk id="4" creationId="{A159F4D6-4480-DF5A-9ADC-8D4B403E27E4}"/>
          </ac:picMkLst>
        </pc:picChg>
        <pc:picChg chg="del">
          <ac:chgData name="Yoel Kortick" userId="167978f5-7f40-4909-85d5-d4149554ad4e" providerId="ADAL" clId="{8DF1D4CA-7AFB-4CBE-80C9-2BC805017D4B}" dt="2025-06-06T02:57:33.012" v="2122" actId="478"/>
          <ac:picMkLst>
            <pc:docMk/>
            <pc:sldMk cId="83179418" sldId="2147480472"/>
            <ac:picMk id="13" creationId="{CC59A3A2-C9B3-BEC6-409F-E7927835A824}"/>
          </ac:picMkLst>
        </pc:picChg>
      </pc:sldChg>
      <pc:sldChg chg="addSp delSp modSp add mod">
        <pc:chgData name="Yoel Kortick" userId="167978f5-7f40-4909-85d5-d4149554ad4e" providerId="ADAL" clId="{8DF1D4CA-7AFB-4CBE-80C9-2BC805017D4B}" dt="2025-06-06T03:01:43.648" v="2223" actId="208"/>
        <pc:sldMkLst>
          <pc:docMk/>
          <pc:sldMk cId="1291135950" sldId="2147480473"/>
        </pc:sldMkLst>
        <pc:spChg chg="mod">
          <ac:chgData name="Yoel Kortick" userId="167978f5-7f40-4909-85d5-d4149554ad4e" providerId="ADAL" clId="{8DF1D4CA-7AFB-4CBE-80C9-2BC805017D4B}" dt="2025-06-06T03:00:47.762" v="2181" actId="14100"/>
          <ac:spMkLst>
            <pc:docMk/>
            <pc:sldMk cId="1291135950" sldId="2147480473"/>
            <ac:spMk id="6" creationId="{4ED33443-9665-EF57-B39F-5A3085B7CDE1}"/>
          </ac:spMkLst>
        </pc:spChg>
        <pc:spChg chg="mod">
          <ac:chgData name="Yoel Kortick" userId="167978f5-7f40-4909-85d5-d4149554ad4e" providerId="ADAL" clId="{8DF1D4CA-7AFB-4CBE-80C9-2BC805017D4B}" dt="2025-06-06T03:01:28.985" v="2186" actId="14100"/>
          <ac:spMkLst>
            <pc:docMk/>
            <pc:sldMk cId="1291135950" sldId="2147480473"/>
            <ac:spMk id="7" creationId="{1673B3C9-7323-CC32-286F-63DAF14975E8}"/>
          </ac:spMkLst>
        </pc:spChg>
        <pc:spChg chg="del">
          <ac:chgData name="Yoel Kortick" userId="167978f5-7f40-4909-85d5-d4149554ad4e" providerId="ADAL" clId="{8DF1D4CA-7AFB-4CBE-80C9-2BC805017D4B}" dt="2025-06-06T03:01:31.228" v="2187" actId="478"/>
          <ac:spMkLst>
            <pc:docMk/>
            <pc:sldMk cId="1291135950" sldId="2147480473"/>
            <ac:spMk id="8" creationId="{98BA424D-A3BC-BA65-7B44-003F30BD5C43}"/>
          </ac:spMkLst>
        </pc:spChg>
        <pc:spChg chg="del">
          <ac:chgData name="Yoel Kortick" userId="167978f5-7f40-4909-85d5-d4149554ad4e" providerId="ADAL" clId="{8DF1D4CA-7AFB-4CBE-80C9-2BC805017D4B}" dt="2025-06-06T03:01:33.280" v="2188" actId="478"/>
          <ac:spMkLst>
            <pc:docMk/>
            <pc:sldMk cId="1291135950" sldId="2147480473"/>
            <ac:spMk id="9" creationId="{64EB98A9-CFFC-C29C-A077-7B9755ACEC1C}"/>
          </ac:spMkLst>
        </pc:spChg>
        <pc:spChg chg="mod">
          <ac:chgData name="Yoel Kortick" userId="167978f5-7f40-4909-85d5-d4149554ad4e" providerId="ADAL" clId="{8DF1D4CA-7AFB-4CBE-80C9-2BC805017D4B}" dt="2025-06-06T03:01:40.540" v="2222" actId="1037"/>
          <ac:spMkLst>
            <pc:docMk/>
            <pc:sldMk cId="1291135950" sldId="2147480473"/>
            <ac:spMk id="10" creationId="{78FAA11C-6C7A-F9D7-D689-2C9A22211623}"/>
          </ac:spMkLst>
        </pc:spChg>
        <pc:picChg chg="del">
          <ac:chgData name="Yoel Kortick" userId="167978f5-7f40-4909-85d5-d4149554ad4e" providerId="ADAL" clId="{8DF1D4CA-7AFB-4CBE-80C9-2BC805017D4B}" dt="2025-06-06T03:00:57.314" v="2182" actId="478"/>
          <ac:picMkLst>
            <pc:docMk/>
            <pc:sldMk cId="1291135950" sldId="2147480473"/>
            <ac:picMk id="4" creationId="{94C5E219-BCAB-75D9-83C1-AFA6CEE03403}"/>
          </ac:picMkLst>
        </pc:picChg>
        <pc:picChg chg="add mod ord">
          <ac:chgData name="Yoel Kortick" userId="167978f5-7f40-4909-85d5-d4149554ad4e" providerId="ADAL" clId="{8DF1D4CA-7AFB-4CBE-80C9-2BC805017D4B}" dt="2025-06-06T03:01:43.648" v="2223" actId="208"/>
          <ac:picMkLst>
            <pc:docMk/>
            <pc:sldMk cId="1291135950" sldId="2147480473"/>
            <ac:picMk id="11" creationId="{7F242B53-B942-0213-1501-5BD3543E9EAC}"/>
          </ac:picMkLst>
        </pc:picChg>
      </pc:sldChg>
      <pc:sldChg chg="addSp delSp modSp add mod">
        <pc:chgData name="Yoel Kortick" userId="167978f5-7f40-4909-85d5-d4149554ad4e" providerId="ADAL" clId="{8DF1D4CA-7AFB-4CBE-80C9-2BC805017D4B}" dt="2025-06-06T03:02:39.104" v="2231" actId="11529"/>
        <pc:sldMkLst>
          <pc:docMk/>
          <pc:sldMk cId="1234167912" sldId="2147480474"/>
        </pc:sldMkLst>
        <pc:spChg chg="mod">
          <ac:chgData name="Yoel Kortick" userId="167978f5-7f40-4909-85d5-d4149554ad4e" providerId="ADAL" clId="{8DF1D4CA-7AFB-4CBE-80C9-2BC805017D4B}" dt="2025-06-06T03:02:06.403" v="2226" actId="12"/>
          <ac:spMkLst>
            <pc:docMk/>
            <pc:sldMk cId="1234167912" sldId="2147480474"/>
            <ac:spMk id="6" creationId="{7F7A376C-ABE4-57FF-03C4-0E702D937741}"/>
          </ac:spMkLst>
        </pc:spChg>
        <pc:spChg chg="del">
          <ac:chgData name="Yoel Kortick" userId="167978f5-7f40-4909-85d5-d4149554ad4e" providerId="ADAL" clId="{8DF1D4CA-7AFB-4CBE-80C9-2BC805017D4B}" dt="2025-06-06T03:02:27.774" v="2227" actId="478"/>
          <ac:spMkLst>
            <pc:docMk/>
            <pc:sldMk cId="1234167912" sldId="2147480474"/>
            <ac:spMk id="7" creationId="{B561820F-BBEA-F01A-F41C-7A771D0B6729}"/>
          </ac:spMkLst>
        </pc:spChg>
        <pc:spChg chg="add">
          <ac:chgData name="Yoel Kortick" userId="167978f5-7f40-4909-85d5-d4149554ad4e" providerId="ADAL" clId="{8DF1D4CA-7AFB-4CBE-80C9-2BC805017D4B}" dt="2025-06-06T03:02:39.104" v="2231" actId="11529"/>
          <ac:spMkLst>
            <pc:docMk/>
            <pc:sldMk cId="1234167912" sldId="2147480474"/>
            <ac:spMk id="8" creationId="{F50D53EB-3FAD-40BC-B002-75809F393EB5}"/>
          </ac:spMkLst>
        </pc:spChg>
        <pc:spChg chg="del">
          <ac:chgData name="Yoel Kortick" userId="167978f5-7f40-4909-85d5-d4149554ad4e" providerId="ADAL" clId="{8DF1D4CA-7AFB-4CBE-80C9-2BC805017D4B}" dt="2025-06-06T03:02:27.774" v="2227" actId="478"/>
          <ac:spMkLst>
            <pc:docMk/>
            <pc:sldMk cId="1234167912" sldId="2147480474"/>
            <ac:spMk id="10" creationId="{828FB0E1-1726-A665-6E6C-6C00D661825C}"/>
          </ac:spMkLst>
        </pc:spChg>
        <pc:picChg chg="add mod ord">
          <ac:chgData name="Yoel Kortick" userId="167978f5-7f40-4909-85d5-d4149554ad4e" providerId="ADAL" clId="{8DF1D4CA-7AFB-4CBE-80C9-2BC805017D4B}" dt="2025-06-06T03:02:33.037" v="2230" actId="208"/>
          <ac:picMkLst>
            <pc:docMk/>
            <pc:sldMk cId="1234167912" sldId="2147480474"/>
            <ac:picMk id="4" creationId="{C39A551B-3892-BEE1-4504-D3016D6F5FF7}"/>
          </ac:picMkLst>
        </pc:picChg>
        <pc:picChg chg="del">
          <ac:chgData name="Yoel Kortick" userId="167978f5-7f40-4909-85d5-d4149554ad4e" providerId="ADAL" clId="{8DF1D4CA-7AFB-4CBE-80C9-2BC805017D4B}" dt="2025-06-06T03:02:27.774" v="2227" actId="478"/>
          <ac:picMkLst>
            <pc:docMk/>
            <pc:sldMk cId="1234167912" sldId="2147480474"/>
            <ac:picMk id="11" creationId="{CE86F54B-CDAF-5DC5-E430-3FAB6DFE9260}"/>
          </ac:picMkLst>
        </pc:picChg>
      </pc:sldChg>
      <pc:sldChg chg="addSp delSp modSp add mod">
        <pc:chgData name="Yoel Kortick" userId="167978f5-7f40-4909-85d5-d4149554ad4e" providerId="ADAL" clId="{8DF1D4CA-7AFB-4CBE-80C9-2BC805017D4B}" dt="2025-06-06T03:03:28.146" v="2247" actId="14100"/>
        <pc:sldMkLst>
          <pc:docMk/>
          <pc:sldMk cId="1121134647" sldId="2147480475"/>
        </pc:sldMkLst>
        <pc:spChg chg="mod">
          <ac:chgData name="Yoel Kortick" userId="167978f5-7f40-4909-85d5-d4149554ad4e" providerId="ADAL" clId="{8DF1D4CA-7AFB-4CBE-80C9-2BC805017D4B}" dt="2025-06-06T03:03:03.881" v="2238" actId="20577"/>
          <ac:spMkLst>
            <pc:docMk/>
            <pc:sldMk cId="1121134647" sldId="2147480475"/>
            <ac:spMk id="6" creationId="{24E1D66B-DF90-F60C-96D0-A1D15FC28F12}"/>
          </ac:spMkLst>
        </pc:spChg>
        <pc:spChg chg="mod">
          <ac:chgData name="Yoel Kortick" userId="167978f5-7f40-4909-85d5-d4149554ad4e" providerId="ADAL" clId="{8DF1D4CA-7AFB-4CBE-80C9-2BC805017D4B}" dt="2025-06-06T03:03:28.146" v="2247" actId="14100"/>
          <ac:spMkLst>
            <pc:docMk/>
            <pc:sldMk cId="1121134647" sldId="2147480475"/>
            <ac:spMk id="8" creationId="{642B6E4A-C49F-8D07-708D-655A8448AA20}"/>
          </ac:spMkLst>
        </pc:spChg>
        <pc:picChg chg="del">
          <ac:chgData name="Yoel Kortick" userId="167978f5-7f40-4909-85d5-d4149554ad4e" providerId="ADAL" clId="{8DF1D4CA-7AFB-4CBE-80C9-2BC805017D4B}" dt="2025-06-06T03:03:05.852" v="2239" actId="478"/>
          <ac:picMkLst>
            <pc:docMk/>
            <pc:sldMk cId="1121134647" sldId="2147480475"/>
            <ac:picMk id="4" creationId="{D5EAF272-C3E6-4E4A-39C9-A44BD39B6427}"/>
          </ac:picMkLst>
        </pc:picChg>
        <pc:picChg chg="add mod ord">
          <ac:chgData name="Yoel Kortick" userId="167978f5-7f40-4909-85d5-d4149554ad4e" providerId="ADAL" clId="{8DF1D4CA-7AFB-4CBE-80C9-2BC805017D4B}" dt="2025-06-06T03:03:16.016" v="2245" actId="167"/>
          <ac:picMkLst>
            <pc:docMk/>
            <pc:sldMk cId="1121134647" sldId="2147480475"/>
            <ac:picMk id="7" creationId="{364436C0-5134-DE70-750D-6F3A3F20009D}"/>
          </ac:picMkLst>
        </pc:picChg>
      </pc:sldChg>
      <pc:sldChg chg="addSp delSp modSp add mod">
        <pc:chgData name="Yoel Kortick" userId="167978f5-7f40-4909-85d5-d4149554ad4e" providerId="ADAL" clId="{8DF1D4CA-7AFB-4CBE-80C9-2BC805017D4B}" dt="2025-06-06T03:13:31.868" v="2314" actId="11529"/>
        <pc:sldMkLst>
          <pc:docMk/>
          <pc:sldMk cId="2045901723" sldId="2147480476"/>
        </pc:sldMkLst>
        <pc:spChg chg="add del mod">
          <ac:chgData name="Yoel Kortick" userId="167978f5-7f40-4909-85d5-d4149554ad4e" providerId="ADAL" clId="{8DF1D4CA-7AFB-4CBE-80C9-2BC805017D4B}" dt="2025-06-06T03:13:15.162" v="2310" actId="478"/>
          <ac:spMkLst>
            <pc:docMk/>
            <pc:sldMk cId="2045901723" sldId="2147480476"/>
            <ac:spMk id="3" creationId="{EA13F077-D085-4F15-9B0B-2E98322B6987}"/>
          </ac:spMkLst>
        </pc:spChg>
        <pc:spChg chg="mod">
          <ac:chgData name="Yoel Kortick" userId="167978f5-7f40-4909-85d5-d4149554ad4e" providerId="ADAL" clId="{8DF1D4CA-7AFB-4CBE-80C9-2BC805017D4B}" dt="2025-06-06T03:13:10.281" v="2309" actId="20577"/>
          <ac:spMkLst>
            <pc:docMk/>
            <pc:sldMk cId="2045901723" sldId="2147480476"/>
            <ac:spMk id="6" creationId="{7FA08C97-3039-3979-0355-2FC9FC169A8E}"/>
          </ac:spMkLst>
        </pc:spChg>
        <pc:spChg chg="del">
          <ac:chgData name="Yoel Kortick" userId="167978f5-7f40-4909-85d5-d4149554ad4e" providerId="ADAL" clId="{8DF1D4CA-7AFB-4CBE-80C9-2BC805017D4B}" dt="2025-06-06T03:05:11.971" v="2291" actId="478"/>
          <ac:spMkLst>
            <pc:docMk/>
            <pc:sldMk cId="2045901723" sldId="2147480476"/>
            <ac:spMk id="8" creationId="{C249EE32-A9DA-EBDE-6E4E-40786B1EB3DD}"/>
          </ac:spMkLst>
        </pc:spChg>
        <pc:spChg chg="add">
          <ac:chgData name="Yoel Kortick" userId="167978f5-7f40-4909-85d5-d4149554ad4e" providerId="ADAL" clId="{8DF1D4CA-7AFB-4CBE-80C9-2BC805017D4B}" dt="2025-06-06T03:13:25.692" v="2313" actId="11529"/>
          <ac:spMkLst>
            <pc:docMk/>
            <pc:sldMk cId="2045901723" sldId="2147480476"/>
            <ac:spMk id="11" creationId="{B8DA71BE-534B-F062-7F00-6D10326F6E51}"/>
          </ac:spMkLst>
        </pc:spChg>
        <pc:spChg chg="add">
          <ac:chgData name="Yoel Kortick" userId="167978f5-7f40-4909-85d5-d4149554ad4e" providerId="ADAL" clId="{8DF1D4CA-7AFB-4CBE-80C9-2BC805017D4B}" dt="2025-06-06T03:13:31.868" v="2314" actId="11529"/>
          <ac:spMkLst>
            <pc:docMk/>
            <pc:sldMk cId="2045901723" sldId="2147480476"/>
            <ac:spMk id="12" creationId="{037EF3FA-D78F-A850-5401-C26C3FA7BED9}"/>
          </ac:spMkLst>
        </pc:spChg>
        <pc:picChg chg="del">
          <ac:chgData name="Yoel Kortick" userId="167978f5-7f40-4909-85d5-d4149554ad4e" providerId="ADAL" clId="{8DF1D4CA-7AFB-4CBE-80C9-2BC805017D4B}" dt="2025-06-06T03:03:46.020" v="2249" actId="478"/>
          <ac:picMkLst>
            <pc:docMk/>
            <pc:sldMk cId="2045901723" sldId="2147480476"/>
            <ac:picMk id="7" creationId="{02143B1F-F686-EC0A-C8E5-5D4B1FFE4172}"/>
          </ac:picMkLst>
        </pc:picChg>
        <pc:picChg chg="add mod">
          <ac:chgData name="Yoel Kortick" userId="167978f5-7f40-4909-85d5-d4149554ad4e" providerId="ADAL" clId="{8DF1D4CA-7AFB-4CBE-80C9-2BC805017D4B}" dt="2025-06-06T03:13:18.480" v="2312" actId="208"/>
          <ac:picMkLst>
            <pc:docMk/>
            <pc:sldMk cId="2045901723" sldId="2147480476"/>
            <ac:picMk id="10" creationId="{3156F26D-FEA5-F217-5C9C-B7F6FE6E7C11}"/>
          </ac:picMkLst>
        </pc:picChg>
        <pc:cxnChg chg="add del mod">
          <ac:chgData name="Yoel Kortick" userId="167978f5-7f40-4909-85d5-d4149554ad4e" providerId="ADAL" clId="{8DF1D4CA-7AFB-4CBE-80C9-2BC805017D4B}" dt="2025-06-06T03:13:15.162" v="2310" actId="478"/>
          <ac:cxnSpMkLst>
            <pc:docMk/>
            <pc:sldMk cId="2045901723" sldId="2147480476"/>
            <ac:cxnSpMk id="4" creationId="{EAF456E7-D6E3-23AE-D0C7-BE75C748362C}"/>
          </ac:cxnSpMkLst>
        </pc:cxnChg>
      </pc:sldChg>
      <pc:sldChg chg="addSp delSp modSp add mod">
        <pc:chgData name="Yoel Kortick" userId="167978f5-7f40-4909-85d5-d4149554ad4e" providerId="ADAL" clId="{8DF1D4CA-7AFB-4CBE-80C9-2BC805017D4B}" dt="2025-06-06T03:16:41.544" v="2327" actId="208"/>
        <pc:sldMkLst>
          <pc:docMk/>
          <pc:sldMk cId="3658270197" sldId="2147480477"/>
        </pc:sldMkLst>
        <pc:spChg chg="add mod">
          <ac:chgData name="Yoel Kortick" userId="167978f5-7f40-4909-85d5-d4149554ad4e" providerId="ADAL" clId="{8DF1D4CA-7AFB-4CBE-80C9-2BC805017D4B}" dt="2025-06-06T03:16:19.806" v="2324" actId="1076"/>
          <ac:spMkLst>
            <pc:docMk/>
            <pc:sldMk cId="3658270197" sldId="2147480477"/>
            <ac:spMk id="4" creationId="{0A073A04-AF17-3D60-9341-01A9E984FD35}"/>
          </ac:spMkLst>
        </pc:spChg>
        <pc:spChg chg="mod">
          <ac:chgData name="Yoel Kortick" userId="167978f5-7f40-4909-85d5-d4149554ad4e" providerId="ADAL" clId="{8DF1D4CA-7AFB-4CBE-80C9-2BC805017D4B}" dt="2025-06-06T03:04:35.419" v="2285" actId="14100"/>
          <ac:spMkLst>
            <pc:docMk/>
            <pc:sldMk cId="3658270197" sldId="2147480477"/>
            <ac:spMk id="6" creationId="{72396111-C7EA-458D-4DB2-5A44E77DF56F}"/>
          </ac:spMkLst>
        </pc:spChg>
        <pc:spChg chg="del">
          <ac:chgData name="Yoel Kortick" userId="167978f5-7f40-4909-85d5-d4149554ad4e" providerId="ADAL" clId="{8DF1D4CA-7AFB-4CBE-80C9-2BC805017D4B}" dt="2025-06-06T03:04:48.785" v="2286" actId="478"/>
          <ac:spMkLst>
            <pc:docMk/>
            <pc:sldMk cId="3658270197" sldId="2147480477"/>
            <ac:spMk id="8" creationId="{A839BB54-65D5-7527-FD88-EB7110880CE6}"/>
          </ac:spMkLst>
        </pc:spChg>
        <pc:spChg chg="add mod">
          <ac:chgData name="Yoel Kortick" userId="167978f5-7f40-4909-85d5-d4149554ad4e" providerId="ADAL" clId="{8DF1D4CA-7AFB-4CBE-80C9-2BC805017D4B}" dt="2025-06-06T03:16:37.840" v="2326" actId="1076"/>
          <ac:spMkLst>
            <pc:docMk/>
            <pc:sldMk cId="3658270197" sldId="2147480477"/>
            <ac:spMk id="9" creationId="{57777AC0-85AF-95F0-979B-7B88A61255D2}"/>
          </ac:spMkLst>
        </pc:spChg>
        <pc:spChg chg="add mod">
          <ac:chgData name="Yoel Kortick" userId="167978f5-7f40-4909-85d5-d4149554ad4e" providerId="ADAL" clId="{8DF1D4CA-7AFB-4CBE-80C9-2BC805017D4B}" dt="2025-06-06T03:16:28.466" v="2325" actId="1076"/>
          <ac:spMkLst>
            <pc:docMk/>
            <pc:sldMk cId="3658270197" sldId="2147480477"/>
            <ac:spMk id="10" creationId="{2FF308D8-53FD-B64E-E5E5-A3D03192361F}"/>
          </ac:spMkLst>
        </pc:spChg>
        <pc:picChg chg="add mod ord">
          <ac:chgData name="Yoel Kortick" userId="167978f5-7f40-4909-85d5-d4149554ad4e" providerId="ADAL" clId="{8DF1D4CA-7AFB-4CBE-80C9-2BC805017D4B}" dt="2025-06-06T03:16:41.544" v="2327" actId="208"/>
          <ac:picMkLst>
            <pc:docMk/>
            <pc:sldMk cId="3658270197" sldId="2147480477"/>
            <ac:picMk id="13" creationId="{6DE254BF-41DA-0C3B-A702-6D54018C837F}"/>
          </ac:picMkLst>
        </pc:picChg>
        <pc:cxnChg chg="add mod">
          <ac:chgData name="Yoel Kortick" userId="167978f5-7f40-4909-85d5-d4149554ad4e" providerId="ADAL" clId="{8DF1D4CA-7AFB-4CBE-80C9-2BC805017D4B}" dt="2025-06-06T03:16:19.806" v="2324" actId="1076"/>
          <ac:cxnSpMkLst>
            <pc:docMk/>
            <pc:sldMk cId="3658270197" sldId="2147480477"/>
            <ac:cxnSpMk id="3" creationId="{6C444A75-078A-899D-AC1C-C8BCB67E5D19}"/>
          </ac:cxnSpMkLst>
        </pc:cxnChg>
        <pc:cxnChg chg="add mod">
          <ac:chgData name="Yoel Kortick" userId="167978f5-7f40-4909-85d5-d4149554ad4e" providerId="ADAL" clId="{8DF1D4CA-7AFB-4CBE-80C9-2BC805017D4B}" dt="2025-06-06T03:16:37.840" v="2326" actId="1076"/>
          <ac:cxnSpMkLst>
            <pc:docMk/>
            <pc:sldMk cId="3658270197" sldId="2147480477"/>
            <ac:cxnSpMk id="7" creationId="{14F22AF3-0F4A-25D4-DFF9-91D3E6420B4B}"/>
          </ac:cxnSpMkLst>
        </pc:cxnChg>
        <pc:cxnChg chg="add mod">
          <ac:chgData name="Yoel Kortick" userId="167978f5-7f40-4909-85d5-d4149554ad4e" providerId="ADAL" clId="{8DF1D4CA-7AFB-4CBE-80C9-2BC805017D4B}" dt="2025-06-06T03:16:28.466" v="2325" actId="1076"/>
          <ac:cxnSpMkLst>
            <pc:docMk/>
            <pc:sldMk cId="3658270197" sldId="2147480477"/>
            <ac:cxnSpMk id="11" creationId="{634750F1-BACC-8981-FDB2-1BB31684DA66}"/>
          </ac:cxnSpMkLst>
        </pc:cxnChg>
      </pc:sldChg>
      <pc:sldChg chg="addSp modSp add mod">
        <pc:chgData name="Yoel Kortick" userId="167978f5-7f40-4909-85d5-d4149554ad4e" providerId="ADAL" clId="{8DF1D4CA-7AFB-4CBE-80C9-2BC805017D4B}" dt="2025-06-06T03:15:18.264" v="2318" actId="208"/>
        <pc:sldMkLst>
          <pc:docMk/>
          <pc:sldMk cId="3919545842" sldId="2147480478"/>
        </pc:sldMkLst>
        <pc:spChg chg="mod">
          <ac:chgData name="Yoel Kortick" userId="167978f5-7f40-4909-85d5-d4149554ad4e" providerId="ADAL" clId="{8DF1D4CA-7AFB-4CBE-80C9-2BC805017D4B}" dt="2025-06-06T03:15:15.366" v="2317" actId="1076"/>
          <ac:spMkLst>
            <pc:docMk/>
            <pc:sldMk cId="3919545842" sldId="2147480478"/>
            <ac:spMk id="3" creationId="{102E1347-7A16-E13A-2F04-A7294C27E94B}"/>
          </ac:spMkLst>
        </pc:spChg>
        <pc:picChg chg="add mod ord">
          <ac:chgData name="Yoel Kortick" userId="167978f5-7f40-4909-85d5-d4149554ad4e" providerId="ADAL" clId="{8DF1D4CA-7AFB-4CBE-80C9-2BC805017D4B}" dt="2025-06-06T03:15:18.264" v="2318" actId="208"/>
          <ac:picMkLst>
            <pc:docMk/>
            <pc:sldMk cId="3919545842" sldId="2147480478"/>
            <ac:picMk id="8" creationId="{AC53074E-C535-81AD-97E2-95295AF61FF2}"/>
          </ac:picMkLst>
        </pc:picChg>
        <pc:cxnChg chg="mod">
          <ac:chgData name="Yoel Kortick" userId="167978f5-7f40-4909-85d5-d4149554ad4e" providerId="ADAL" clId="{8DF1D4CA-7AFB-4CBE-80C9-2BC805017D4B}" dt="2025-06-06T03:15:15.366" v="2317" actId="1076"/>
          <ac:cxnSpMkLst>
            <pc:docMk/>
            <pc:sldMk cId="3919545842" sldId="2147480478"/>
            <ac:cxnSpMk id="4" creationId="{EF4E67A0-02D6-893A-977C-CE389C3EB441}"/>
          </ac:cxnSpMkLst>
        </pc:cxnChg>
      </pc:sldChg>
      <pc:sldChg chg="modSp add mod">
        <pc:chgData name="Yoel Kortick" userId="167978f5-7f40-4909-85d5-d4149554ad4e" providerId="ADAL" clId="{8DF1D4CA-7AFB-4CBE-80C9-2BC805017D4B}" dt="2025-06-06T03:19:53.581" v="2442" actId="20577"/>
        <pc:sldMkLst>
          <pc:docMk/>
          <pc:sldMk cId="1978729282" sldId="2147480479"/>
        </pc:sldMkLst>
        <pc:spChg chg="mod">
          <ac:chgData name="Yoel Kortick" userId="167978f5-7f40-4909-85d5-d4149554ad4e" providerId="ADAL" clId="{8DF1D4CA-7AFB-4CBE-80C9-2BC805017D4B}" dt="2025-06-06T03:19:53.581" v="2442" actId="20577"/>
          <ac:spMkLst>
            <pc:docMk/>
            <pc:sldMk cId="1978729282" sldId="2147480479"/>
            <ac:spMk id="6" creationId="{5037997E-DE9A-44DE-0486-D6B2B31A5A89}"/>
          </ac:spMkLst>
        </pc:spChg>
      </pc:sldChg>
    </pc:docChg>
  </pc:docChgLst>
  <pc:docChgLst>
    <pc:chgData name="Yoel Kortick" userId="167978f5-7f40-4909-85d5-d4149554ad4e" providerId="ADAL" clId="{EBD6D3C4-26B9-47A8-8663-2966860C0F1D}"/>
    <pc:docChg chg="undo custSel addSld delSld modSld modMainMaster modSection">
      <pc:chgData name="Yoel Kortick" userId="167978f5-7f40-4909-85d5-d4149554ad4e" providerId="ADAL" clId="{EBD6D3C4-26B9-47A8-8663-2966860C0F1D}" dt="2025-06-01T14:21:02.435" v="1167" actId="208"/>
      <pc:docMkLst>
        <pc:docMk/>
      </pc:docMkLst>
      <pc:sldChg chg="del">
        <pc:chgData name="Yoel Kortick" userId="167978f5-7f40-4909-85d5-d4149554ad4e" providerId="ADAL" clId="{EBD6D3C4-26B9-47A8-8663-2966860C0F1D}" dt="2025-06-01T12:42:05.339" v="73" actId="47"/>
        <pc:sldMkLst>
          <pc:docMk/>
          <pc:sldMk cId="815051809" sldId="388"/>
        </pc:sldMkLst>
      </pc:sldChg>
      <pc:sldChg chg="modSp del mod">
        <pc:chgData name="Yoel Kortick" userId="167978f5-7f40-4909-85d5-d4149554ad4e" providerId="ADAL" clId="{EBD6D3C4-26B9-47A8-8663-2966860C0F1D}" dt="2025-06-01T12:41:46.106" v="70" actId="47"/>
        <pc:sldMkLst>
          <pc:docMk/>
          <pc:sldMk cId="1637256743" sldId="657"/>
        </pc:sldMkLst>
      </pc:sldChg>
      <pc:sldChg chg="del">
        <pc:chgData name="Yoel Kortick" userId="167978f5-7f40-4909-85d5-d4149554ad4e" providerId="ADAL" clId="{EBD6D3C4-26B9-47A8-8663-2966860C0F1D}" dt="2025-06-01T12:42:07.040" v="74" actId="47"/>
        <pc:sldMkLst>
          <pc:docMk/>
          <pc:sldMk cId="430718176" sldId="658"/>
        </pc:sldMkLst>
      </pc:sldChg>
      <pc:sldChg chg="del">
        <pc:chgData name="Yoel Kortick" userId="167978f5-7f40-4909-85d5-d4149554ad4e" providerId="ADAL" clId="{EBD6D3C4-26B9-47A8-8663-2966860C0F1D}" dt="2025-06-01T12:42:43.088" v="80" actId="47"/>
        <pc:sldMkLst>
          <pc:docMk/>
          <pc:sldMk cId="1444690400" sldId="672"/>
        </pc:sldMkLst>
      </pc:sldChg>
      <pc:sldChg chg="del">
        <pc:chgData name="Yoel Kortick" userId="167978f5-7f40-4909-85d5-d4149554ad4e" providerId="ADAL" clId="{EBD6D3C4-26B9-47A8-8663-2966860C0F1D}" dt="2025-06-01T12:43:04.682" v="85" actId="47"/>
        <pc:sldMkLst>
          <pc:docMk/>
          <pc:sldMk cId="1718271838" sldId="677"/>
        </pc:sldMkLst>
      </pc:sldChg>
      <pc:sldChg chg="del">
        <pc:chgData name="Yoel Kortick" userId="167978f5-7f40-4909-85d5-d4149554ad4e" providerId="ADAL" clId="{EBD6D3C4-26B9-47A8-8663-2966860C0F1D}" dt="2025-06-01T13:44:08.057" v="685" actId="47"/>
        <pc:sldMkLst>
          <pc:docMk/>
          <pc:sldMk cId="2421745096" sldId="679"/>
        </pc:sldMkLst>
      </pc:sldChg>
      <pc:sldChg chg="del">
        <pc:chgData name="Yoel Kortick" userId="167978f5-7f40-4909-85d5-d4149554ad4e" providerId="ADAL" clId="{EBD6D3C4-26B9-47A8-8663-2966860C0F1D}" dt="2025-06-01T12:44:01.230" v="95" actId="47"/>
        <pc:sldMkLst>
          <pc:docMk/>
          <pc:sldMk cId="3721265836" sldId="680"/>
        </pc:sldMkLst>
      </pc:sldChg>
      <pc:sldChg chg="del">
        <pc:chgData name="Yoel Kortick" userId="167978f5-7f40-4909-85d5-d4149554ad4e" providerId="ADAL" clId="{EBD6D3C4-26B9-47A8-8663-2966860C0F1D}" dt="2025-06-01T12:45:00.516" v="105" actId="47"/>
        <pc:sldMkLst>
          <pc:docMk/>
          <pc:sldMk cId="3885442814" sldId="687"/>
        </pc:sldMkLst>
      </pc:sldChg>
      <pc:sldChg chg="addSp delSp modSp mod">
        <pc:chgData name="Yoel Kortick" userId="167978f5-7f40-4909-85d5-d4149554ad4e" providerId="ADAL" clId="{EBD6D3C4-26B9-47A8-8663-2966860C0F1D}" dt="2025-06-01T14:02:09.292" v="800" actId="208"/>
        <pc:sldMkLst>
          <pc:docMk/>
          <pc:sldMk cId="4101289709" sldId="688"/>
        </pc:sldMkLst>
      </pc:sldChg>
      <pc:sldChg chg="addSp delSp modSp mod">
        <pc:chgData name="Yoel Kortick" userId="167978f5-7f40-4909-85d5-d4149554ad4e" providerId="ADAL" clId="{EBD6D3C4-26B9-47A8-8663-2966860C0F1D}" dt="2025-06-01T14:03:00.893" v="848" actId="1036"/>
        <pc:sldMkLst>
          <pc:docMk/>
          <pc:sldMk cId="677611823" sldId="689"/>
        </pc:sldMkLst>
      </pc:sldChg>
      <pc:sldChg chg="addSp delSp modSp mod">
        <pc:chgData name="Yoel Kortick" userId="167978f5-7f40-4909-85d5-d4149554ad4e" providerId="ADAL" clId="{EBD6D3C4-26B9-47A8-8663-2966860C0F1D}" dt="2025-06-01T14:03:34.172" v="853" actId="208"/>
        <pc:sldMkLst>
          <pc:docMk/>
          <pc:sldMk cId="32588567" sldId="690"/>
        </pc:sldMkLst>
      </pc:sldChg>
      <pc:sldChg chg="modSp mod">
        <pc:chgData name="Yoel Kortick" userId="167978f5-7f40-4909-85d5-d4149554ad4e" providerId="ADAL" clId="{EBD6D3C4-26B9-47A8-8663-2966860C0F1D}" dt="2025-06-01T12:54:52.553" v="149" actId="20577"/>
        <pc:sldMkLst>
          <pc:docMk/>
          <pc:sldMk cId="2584945947" sldId="712"/>
        </pc:sldMkLst>
      </pc:sldChg>
      <pc:sldChg chg="addSp delSp modSp mod">
        <pc:chgData name="Yoel Kortick" userId="167978f5-7f40-4909-85d5-d4149554ad4e" providerId="ADAL" clId="{EBD6D3C4-26B9-47A8-8663-2966860C0F1D}" dt="2025-06-01T13:44:04.403" v="684" actId="14100"/>
        <pc:sldMkLst>
          <pc:docMk/>
          <pc:sldMk cId="3594030821" sldId="713"/>
        </pc:sldMkLst>
      </pc:sldChg>
      <pc:sldChg chg="del">
        <pc:chgData name="Yoel Kortick" userId="167978f5-7f40-4909-85d5-d4149554ad4e" providerId="ADAL" clId="{EBD6D3C4-26B9-47A8-8663-2966860C0F1D}" dt="2025-06-01T12:44:21.860" v="100" actId="47"/>
        <pc:sldMkLst>
          <pc:docMk/>
          <pc:sldMk cId="352697515" sldId="719"/>
        </pc:sldMkLst>
      </pc:sldChg>
      <pc:sldChg chg="addSp delSp modSp mod">
        <pc:chgData name="Yoel Kortick" userId="167978f5-7f40-4909-85d5-d4149554ad4e" providerId="ADAL" clId="{EBD6D3C4-26B9-47A8-8663-2966860C0F1D}" dt="2025-06-01T14:04:33.734" v="863" actId="14100"/>
        <pc:sldMkLst>
          <pc:docMk/>
          <pc:sldMk cId="442428762" sldId="724"/>
        </pc:sldMkLst>
      </pc:sldChg>
      <pc:sldChg chg="addSp delSp modSp mod">
        <pc:chgData name="Yoel Kortick" userId="167978f5-7f40-4909-85d5-d4149554ad4e" providerId="ADAL" clId="{EBD6D3C4-26B9-47A8-8663-2966860C0F1D}" dt="2025-06-01T14:06:14.634" v="869"/>
        <pc:sldMkLst>
          <pc:docMk/>
          <pc:sldMk cId="255968741" sldId="725"/>
        </pc:sldMkLst>
      </pc:sldChg>
      <pc:sldChg chg="addSp delSp modSp mod">
        <pc:chgData name="Yoel Kortick" userId="167978f5-7f40-4909-85d5-d4149554ad4e" providerId="ADAL" clId="{EBD6D3C4-26B9-47A8-8663-2966860C0F1D}" dt="2025-06-01T14:06:42.135" v="874" actId="208"/>
        <pc:sldMkLst>
          <pc:docMk/>
          <pc:sldMk cId="186080786" sldId="726"/>
        </pc:sldMkLst>
      </pc:sldChg>
      <pc:sldChg chg="addSp delSp modSp mod">
        <pc:chgData name="Yoel Kortick" userId="167978f5-7f40-4909-85d5-d4149554ad4e" providerId="ADAL" clId="{EBD6D3C4-26B9-47A8-8663-2966860C0F1D}" dt="2025-06-01T14:09:04.878" v="900" actId="1076"/>
        <pc:sldMkLst>
          <pc:docMk/>
          <pc:sldMk cId="2919288167" sldId="727"/>
        </pc:sldMkLst>
      </pc:sldChg>
      <pc:sldChg chg="addSp delSp modSp mod">
        <pc:chgData name="Yoel Kortick" userId="167978f5-7f40-4909-85d5-d4149554ad4e" providerId="ADAL" clId="{EBD6D3C4-26B9-47A8-8663-2966860C0F1D}" dt="2025-06-01T14:11:12.896" v="991" actId="14100"/>
        <pc:sldMkLst>
          <pc:docMk/>
          <pc:sldMk cId="1699043517" sldId="728"/>
        </pc:sldMkLst>
      </pc:sldChg>
      <pc:sldChg chg="addSp delSp modSp mod">
        <pc:chgData name="Yoel Kortick" userId="167978f5-7f40-4909-85d5-d4149554ad4e" providerId="ADAL" clId="{EBD6D3C4-26B9-47A8-8663-2966860C0F1D}" dt="2025-06-01T13:41:27.488" v="674" actId="208"/>
        <pc:sldMkLst>
          <pc:docMk/>
          <pc:sldMk cId="927033395" sldId="730"/>
        </pc:sldMkLst>
      </pc:sldChg>
      <pc:sldChg chg="del">
        <pc:chgData name="Yoel Kortick" userId="167978f5-7f40-4909-85d5-d4149554ad4e" providerId="ADAL" clId="{EBD6D3C4-26B9-47A8-8663-2966860C0F1D}" dt="2025-06-01T12:43:29.516" v="90" actId="47"/>
        <pc:sldMkLst>
          <pc:docMk/>
          <pc:sldMk cId="1951628666" sldId="731"/>
        </pc:sldMkLst>
      </pc:sldChg>
      <pc:sldChg chg="addSp delSp modSp mod">
        <pc:chgData name="Yoel Kortick" userId="167978f5-7f40-4909-85d5-d4149554ad4e" providerId="ADAL" clId="{EBD6D3C4-26B9-47A8-8663-2966860C0F1D}" dt="2025-06-01T13:49:20.808" v="715"/>
        <pc:sldMkLst>
          <pc:docMk/>
          <pc:sldMk cId="3965880344" sldId="737"/>
        </pc:sldMkLst>
      </pc:sldChg>
      <pc:sldChg chg="addSp delSp modSp mod">
        <pc:chgData name="Yoel Kortick" userId="167978f5-7f40-4909-85d5-d4149554ad4e" providerId="ADAL" clId="{EBD6D3C4-26B9-47A8-8663-2966860C0F1D}" dt="2025-06-01T13:49:50.429" v="721" actId="14100"/>
        <pc:sldMkLst>
          <pc:docMk/>
          <pc:sldMk cId="223129772" sldId="738"/>
        </pc:sldMkLst>
      </pc:sldChg>
      <pc:sldChg chg="addSp delSp modSp mod">
        <pc:chgData name="Yoel Kortick" userId="167978f5-7f40-4909-85d5-d4149554ad4e" providerId="ADAL" clId="{EBD6D3C4-26B9-47A8-8663-2966860C0F1D}" dt="2025-06-01T13:46:23.289" v="692" actId="14100"/>
        <pc:sldMkLst>
          <pc:docMk/>
          <pc:sldMk cId="1746544141" sldId="743"/>
        </pc:sldMkLst>
      </pc:sldChg>
      <pc:sldChg chg="addSp delSp modSp mod">
        <pc:chgData name="Yoel Kortick" userId="167978f5-7f40-4909-85d5-d4149554ad4e" providerId="ADAL" clId="{EBD6D3C4-26B9-47A8-8663-2966860C0F1D}" dt="2025-06-01T13:46:42.019" v="706" actId="1035"/>
        <pc:sldMkLst>
          <pc:docMk/>
          <pc:sldMk cId="1152585869" sldId="744"/>
        </pc:sldMkLst>
      </pc:sldChg>
      <pc:sldChg chg="modSp del mod">
        <pc:chgData name="Yoel Kortick" userId="167978f5-7f40-4909-85d5-d4149554ad4e" providerId="ADAL" clId="{EBD6D3C4-26B9-47A8-8663-2966860C0F1D}" dt="2025-06-01T12:46:02.485" v="116" actId="47"/>
        <pc:sldMkLst>
          <pc:docMk/>
          <pc:sldMk cId="2884271433" sldId="757"/>
        </pc:sldMkLst>
      </pc:sldChg>
      <pc:sldChg chg="addSp delSp modSp mod">
        <pc:chgData name="Yoel Kortick" userId="167978f5-7f40-4909-85d5-d4149554ad4e" providerId="ADAL" clId="{EBD6D3C4-26B9-47A8-8663-2966860C0F1D}" dt="2025-06-01T13:21:32.115" v="342" actId="208"/>
        <pc:sldMkLst>
          <pc:docMk/>
          <pc:sldMk cId="3306452126" sldId="758"/>
        </pc:sldMkLst>
      </pc:sldChg>
      <pc:sldChg chg="addSp delSp modSp mod">
        <pc:chgData name="Yoel Kortick" userId="167978f5-7f40-4909-85d5-d4149554ad4e" providerId="ADAL" clId="{EBD6D3C4-26B9-47A8-8663-2966860C0F1D}" dt="2025-06-01T13:27:37.383" v="443" actId="208"/>
        <pc:sldMkLst>
          <pc:docMk/>
          <pc:sldMk cId="3197582671" sldId="759"/>
        </pc:sldMkLst>
      </pc:sldChg>
      <pc:sldChg chg="addSp delSp modSp mod">
        <pc:chgData name="Yoel Kortick" userId="167978f5-7f40-4909-85d5-d4149554ad4e" providerId="ADAL" clId="{EBD6D3C4-26B9-47A8-8663-2966860C0F1D}" dt="2025-06-01T13:28:53.193" v="446" actId="208"/>
        <pc:sldMkLst>
          <pc:docMk/>
          <pc:sldMk cId="222164029" sldId="760"/>
        </pc:sldMkLst>
      </pc:sldChg>
      <pc:sldChg chg="addSp delSp modSp mod">
        <pc:chgData name="Yoel Kortick" userId="167978f5-7f40-4909-85d5-d4149554ad4e" providerId="ADAL" clId="{EBD6D3C4-26B9-47A8-8663-2966860C0F1D}" dt="2025-06-01T13:30:10.198" v="458" actId="1035"/>
        <pc:sldMkLst>
          <pc:docMk/>
          <pc:sldMk cId="4259063968" sldId="761"/>
        </pc:sldMkLst>
      </pc:sldChg>
      <pc:sldChg chg="del">
        <pc:chgData name="Yoel Kortick" userId="167978f5-7f40-4909-85d5-d4149554ad4e" providerId="ADAL" clId="{EBD6D3C4-26B9-47A8-8663-2966860C0F1D}" dt="2025-06-01T12:47:38.445" v="127" actId="47"/>
        <pc:sldMkLst>
          <pc:docMk/>
          <pc:sldMk cId="3513763457" sldId="763"/>
        </pc:sldMkLst>
      </pc:sldChg>
      <pc:sldChg chg="del">
        <pc:chgData name="Yoel Kortick" userId="167978f5-7f40-4909-85d5-d4149554ad4e" providerId="ADAL" clId="{EBD6D3C4-26B9-47A8-8663-2966860C0F1D}" dt="2025-06-01T12:47:16.798" v="122" actId="47"/>
        <pc:sldMkLst>
          <pc:docMk/>
          <pc:sldMk cId="570766090" sldId="773"/>
        </pc:sldMkLst>
      </pc:sldChg>
      <pc:sldChg chg="modSp mod">
        <pc:chgData name="Yoel Kortick" userId="167978f5-7f40-4909-85d5-d4149554ad4e" providerId="ADAL" clId="{EBD6D3C4-26B9-47A8-8663-2966860C0F1D}" dt="2025-06-01T12:59:49.877" v="155" actId="20577"/>
        <pc:sldMkLst>
          <pc:docMk/>
          <pc:sldMk cId="4015269979" sldId="774"/>
        </pc:sldMkLst>
      </pc:sldChg>
      <pc:sldChg chg="addSp delSp modSp mod">
        <pc:chgData name="Yoel Kortick" userId="167978f5-7f40-4909-85d5-d4149554ad4e" providerId="ADAL" clId="{EBD6D3C4-26B9-47A8-8663-2966860C0F1D}" dt="2025-06-01T13:00:15.568" v="157"/>
        <pc:sldMkLst>
          <pc:docMk/>
          <pc:sldMk cId="2661847803" sldId="775"/>
        </pc:sldMkLst>
      </pc:sldChg>
      <pc:sldChg chg="addSp delSp modSp mod">
        <pc:chgData name="Yoel Kortick" userId="167978f5-7f40-4909-85d5-d4149554ad4e" providerId="ADAL" clId="{EBD6D3C4-26B9-47A8-8663-2966860C0F1D}" dt="2025-06-01T14:11:54.690" v="993" actId="20577"/>
        <pc:sldMkLst>
          <pc:docMk/>
          <pc:sldMk cId="2611607577" sldId="776"/>
        </pc:sldMkLst>
      </pc:sldChg>
      <pc:sldChg chg="addSp delSp modSp mod">
        <pc:chgData name="Yoel Kortick" userId="167978f5-7f40-4909-85d5-d4149554ad4e" providerId="ADAL" clId="{EBD6D3C4-26B9-47A8-8663-2966860C0F1D}" dt="2025-06-01T13:33:32.036" v="509" actId="208"/>
        <pc:sldMkLst>
          <pc:docMk/>
          <pc:sldMk cId="3872669654" sldId="777"/>
        </pc:sldMkLst>
      </pc:sldChg>
      <pc:sldChg chg="addSp delSp modSp mod">
        <pc:chgData name="Yoel Kortick" userId="167978f5-7f40-4909-85d5-d4149554ad4e" providerId="ADAL" clId="{EBD6D3C4-26B9-47A8-8663-2966860C0F1D}" dt="2025-06-01T13:34:37.814" v="522" actId="167"/>
        <pc:sldMkLst>
          <pc:docMk/>
          <pc:sldMk cId="3883126636" sldId="778"/>
        </pc:sldMkLst>
      </pc:sldChg>
      <pc:sldChg chg="addSp delSp modSp del mod">
        <pc:chgData name="Yoel Kortick" userId="167978f5-7f40-4909-85d5-d4149554ad4e" providerId="ADAL" clId="{EBD6D3C4-26B9-47A8-8663-2966860C0F1D}" dt="2025-06-01T13:35:02.363" v="523" actId="47"/>
        <pc:sldMkLst>
          <pc:docMk/>
          <pc:sldMk cId="1737477066" sldId="779"/>
        </pc:sldMkLst>
      </pc:sldChg>
      <pc:sldChg chg="addSp delSp modSp mod">
        <pc:chgData name="Yoel Kortick" userId="167978f5-7f40-4909-85d5-d4149554ad4e" providerId="ADAL" clId="{EBD6D3C4-26B9-47A8-8663-2966860C0F1D}" dt="2025-06-01T13:37:39.328" v="540" actId="1038"/>
        <pc:sldMkLst>
          <pc:docMk/>
          <pc:sldMk cId="4186158771" sldId="780"/>
        </pc:sldMkLst>
      </pc:sldChg>
      <pc:sldChg chg="addSp delSp modSp mod">
        <pc:chgData name="Yoel Kortick" userId="167978f5-7f40-4909-85d5-d4149554ad4e" providerId="ADAL" clId="{EBD6D3C4-26B9-47A8-8663-2966860C0F1D}" dt="2025-06-01T13:55:47.450" v="735" actId="208"/>
        <pc:sldMkLst>
          <pc:docMk/>
          <pc:sldMk cId="318696011" sldId="784"/>
        </pc:sldMkLst>
      </pc:sldChg>
      <pc:sldChg chg="addSp delSp modSp mod">
        <pc:chgData name="Yoel Kortick" userId="167978f5-7f40-4909-85d5-d4149554ad4e" providerId="ADAL" clId="{EBD6D3C4-26B9-47A8-8663-2966860C0F1D}" dt="2025-06-01T13:56:18.588" v="740" actId="208"/>
        <pc:sldMkLst>
          <pc:docMk/>
          <pc:sldMk cId="2759362149" sldId="785"/>
        </pc:sldMkLst>
      </pc:sldChg>
      <pc:sldChg chg="addSp delSp modSp mod">
        <pc:chgData name="Yoel Kortick" userId="167978f5-7f40-4909-85d5-d4149554ad4e" providerId="ADAL" clId="{EBD6D3C4-26B9-47A8-8663-2966860C0F1D}" dt="2025-06-01T13:58:13.165" v="759"/>
        <pc:sldMkLst>
          <pc:docMk/>
          <pc:sldMk cId="76916586" sldId="787"/>
        </pc:sldMkLst>
      </pc:sldChg>
      <pc:sldChg chg="addSp delSp modSp mod">
        <pc:chgData name="Yoel Kortick" userId="167978f5-7f40-4909-85d5-d4149554ad4e" providerId="ADAL" clId="{EBD6D3C4-26B9-47A8-8663-2966860C0F1D}" dt="2025-06-01T13:58:44.175" v="775" actId="14100"/>
        <pc:sldMkLst>
          <pc:docMk/>
          <pc:sldMk cId="982811814" sldId="788"/>
        </pc:sldMkLst>
      </pc:sldChg>
      <pc:sldChg chg="del">
        <pc:chgData name="Yoel Kortick" userId="167978f5-7f40-4909-85d5-d4149554ad4e" providerId="ADAL" clId="{EBD6D3C4-26B9-47A8-8663-2966860C0F1D}" dt="2025-06-01T12:48:38.568" v="137" actId="47"/>
        <pc:sldMkLst>
          <pc:docMk/>
          <pc:sldMk cId="680070693" sldId="792"/>
        </pc:sldMkLst>
      </pc:sldChg>
      <pc:sldChg chg="del">
        <pc:chgData name="Yoel Kortick" userId="167978f5-7f40-4909-85d5-d4149554ad4e" providerId="ADAL" clId="{EBD6D3C4-26B9-47A8-8663-2966860C0F1D}" dt="2025-06-01T12:48:11.887" v="132" actId="47"/>
        <pc:sldMkLst>
          <pc:docMk/>
          <pc:sldMk cId="1916743668" sldId="795"/>
        </pc:sldMkLst>
      </pc:sldChg>
      <pc:sldChg chg="addSp delSp modSp mod">
        <pc:chgData name="Yoel Kortick" userId="167978f5-7f40-4909-85d5-d4149554ad4e" providerId="ADAL" clId="{EBD6D3C4-26B9-47A8-8663-2966860C0F1D}" dt="2025-06-01T14:15:34.321" v="1013" actId="14100"/>
        <pc:sldMkLst>
          <pc:docMk/>
          <pc:sldMk cId="594686783" sldId="799"/>
        </pc:sldMkLst>
      </pc:sldChg>
      <pc:sldChg chg="addSp delSp modSp mod">
        <pc:chgData name="Yoel Kortick" userId="167978f5-7f40-4909-85d5-d4149554ad4e" providerId="ADAL" clId="{EBD6D3C4-26B9-47A8-8663-2966860C0F1D}" dt="2025-06-01T14:15:48.766" v="1043" actId="208"/>
        <pc:sldMkLst>
          <pc:docMk/>
          <pc:sldMk cId="3933730125" sldId="800"/>
        </pc:sldMkLst>
      </pc:sldChg>
      <pc:sldChg chg="addSp delSp modSp mod">
        <pc:chgData name="Yoel Kortick" userId="167978f5-7f40-4909-85d5-d4149554ad4e" providerId="ADAL" clId="{EBD6D3C4-26B9-47A8-8663-2966860C0F1D}" dt="2025-06-01T14:17:21.030" v="1062" actId="20577"/>
        <pc:sldMkLst>
          <pc:docMk/>
          <pc:sldMk cId="3855313965" sldId="802"/>
        </pc:sldMkLst>
      </pc:sldChg>
      <pc:sldChg chg="addSp delSp modSp mod">
        <pc:chgData name="Yoel Kortick" userId="167978f5-7f40-4909-85d5-d4149554ad4e" providerId="ADAL" clId="{EBD6D3C4-26B9-47A8-8663-2966860C0F1D}" dt="2025-06-01T14:18:06.570" v="1110" actId="208"/>
        <pc:sldMkLst>
          <pc:docMk/>
          <pc:sldMk cId="2912888166" sldId="803"/>
        </pc:sldMkLst>
      </pc:sldChg>
      <pc:sldChg chg="addSp delSp modSp mod">
        <pc:chgData name="Yoel Kortick" userId="167978f5-7f40-4909-85d5-d4149554ad4e" providerId="ADAL" clId="{EBD6D3C4-26B9-47A8-8663-2966860C0F1D}" dt="2025-06-01T14:20:02.753" v="1147" actId="208"/>
        <pc:sldMkLst>
          <pc:docMk/>
          <pc:sldMk cId="4178526539" sldId="804"/>
        </pc:sldMkLst>
      </pc:sldChg>
      <pc:sldChg chg="addSp delSp modSp mod">
        <pc:chgData name="Yoel Kortick" userId="167978f5-7f40-4909-85d5-d4149554ad4e" providerId="ADAL" clId="{EBD6D3C4-26B9-47A8-8663-2966860C0F1D}" dt="2025-06-01T14:21:02.435" v="1167" actId="208"/>
        <pc:sldMkLst>
          <pc:docMk/>
          <pc:sldMk cId="462357106" sldId="805"/>
        </pc:sldMkLst>
      </pc:sldChg>
      <pc:sldChg chg="addSp delSp modSp add mod">
        <pc:chgData name="Yoel Kortick" userId="167978f5-7f40-4909-85d5-d4149554ad4e" providerId="ADAL" clId="{EBD6D3C4-26B9-47A8-8663-2966860C0F1D}" dt="2025-06-01T12:38:09.802" v="68" actId="1035"/>
        <pc:sldMkLst>
          <pc:docMk/>
          <pc:sldMk cId="2936091595" sldId="2147480407"/>
        </pc:sldMkLst>
        <pc:spChg chg="mod">
          <ac:chgData name="Yoel Kortick" userId="167978f5-7f40-4909-85d5-d4149554ad4e" providerId="ADAL" clId="{EBD6D3C4-26B9-47A8-8663-2966860C0F1D}" dt="2025-06-01T12:37:20.123" v="42" actId="14100"/>
          <ac:spMkLst>
            <pc:docMk/>
            <pc:sldMk cId="2936091595" sldId="2147480407"/>
            <ac:spMk id="2" creationId="{00000000-0000-0000-0000-000000000000}"/>
          </ac:spMkLst>
        </pc:spChg>
        <pc:spChg chg="add mod">
          <ac:chgData name="Yoel Kortick" userId="167978f5-7f40-4909-85d5-d4149554ad4e" providerId="ADAL" clId="{EBD6D3C4-26B9-47A8-8663-2966860C0F1D}" dt="2025-06-01T12:38:09.802" v="68" actId="1035"/>
          <ac:spMkLst>
            <pc:docMk/>
            <pc:sldMk cId="2936091595" sldId="2147480407"/>
            <ac:spMk id="4" creationId="{6996D1CA-23C6-39D7-BA16-17C0E9EF5E27}"/>
          </ac:spMkLst>
        </pc:spChg>
        <pc:spChg chg="add mod">
          <ac:chgData name="Yoel Kortick" userId="167978f5-7f40-4909-85d5-d4149554ad4e" providerId="ADAL" clId="{EBD6D3C4-26B9-47A8-8663-2966860C0F1D}" dt="2025-06-01T12:37:52.766" v="64" actId="1036"/>
          <ac:spMkLst>
            <pc:docMk/>
            <pc:sldMk cId="2936091595" sldId="2147480407"/>
            <ac:spMk id="5" creationId="{600F600C-6408-A9A6-426D-17EE21FEA9F6}"/>
          </ac:spMkLst>
        </pc:spChg>
      </pc:sldChg>
      <pc:sldChg chg="add">
        <pc:chgData name="Yoel Kortick" userId="167978f5-7f40-4909-85d5-d4149554ad4e" providerId="ADAL" clId="{EBD6D3C4-26B9-47A8-8663-2966860C0F1D}" dt="2025-06-01T12:41:41.057" v="69"/>
        <pc:sldMkLst>
          <pc:docMk/>
          <pc:sldMk cId="3143615500" sldId="2147480418"/>
        </pc:sldMkLst>
      </pc:sldChg>
      <pc:sldChg chg="modSp add mod">
        <pc:chgData name="Yoel Kortick" userId="167978f5-7f40-4909-85d5-d4149554ad4e" providerId="ADAL" clId="{EBD6D3C4-26B9-47A8-8663-2966860C0F1D}" dt="2025-06-01T12:46:43.696" v="117"/>
        <pc:sldMkLst>
          <pc:docMk/>
          <pc:sldMk cId="2711077615" sldId="2147480430"/>
        </pc:sldMkLst>
        <pc:spChg chg="mod">
          <ac:chgData name="Yoel Kortick" userId="167978f5-7f40-4909-85d5-d4149554ad4e" providerId="ADAL" clId="{EBD6D3C4-26B9-47A8-8663-2966860C0F1D}" dt="2025-06-01T12:46:43.696" v="117"/>
          <ac:spMkLst>
            <pc:docMk/>
            <pc:sldMk cId="2711077615" sldId="2147480430"/>
            <ac:spMk id="5" creationId="{00000000-0000-0000-0000-000000000000}"/>
          </ac:spMkLst>
        </pc:spChg>
      </pc:sldChg>
      <pc:sldChg chg="modSp add mod">
        <pc:chgData name="Yoel Kortick" userId="167978f5-7f40-4909-85d5-d4149554ad4e" providerId="ADAL" clId="{EBD6D3C4-26B9-47A8-8663-2966860C0F1D}" dt="2025-06-01T12:42:38.366" v="79" actId="255"/>
        <pc:sldMkLst>
          <pc:docMk/>
          <pc:sldMk cId="3215317713" sldId="2147480431"/>
        </pc:sldMkLst>
      </pc:sldChg>
      <pc:sldChg chg="modSp add mod">
        <pc:chgData name="Yoel Kortick" userId="167978f5-7f40-4909-85d5-d4149554ad4e" providerId="ADAL" clId="{EBD6D3C4-26B9-47A8-8663-2966860C0F1D}" dt="2025-06-01T12:43:01.225" v="84"/>
        <pc:sldMkLst>
          <pc:docMk/>
          <pc:sldMk cId="1195457792" sldId="2147480432"/>
        </pc:sldMkLst>
      </pc:sldChg>
      <pc:sldChg chg="modSp add mod">
        <pc:chgData name="Yoel Kortick" userId="167978f5-7f40-4909-85d5-d4149554ad4e" providerId="ADAL" clId="{EBD6D3C4-26B9-47A8-8663-2966860C0F1D}" dt="2025-06-01T12:43:27.171" v="89"/>
        <pc:sldMkLst>
          <pc:docMk/>
          <pc:sldMk cId="3101334533" sldId="2147480433"/>
        </pc:sldMkLst>
      </pc:sldChg>
      <pc:sldChg chg="modSp add mod">
        <pc:chgData name="Yoel Kortick" userId="167978f5-7f40-4909-85d5-d4149554ad4e" providerId="ADAL" clId="{EBD6D3C4-26B9-47A8-8663-2966860C0F1D}" dt="2025-06-01T12:43:58.607" v="94" actId="20577"/>
        <pc:sldMkLst>
          <pc:docMk/>
          <pc:sldMk cId="4187908048" sldId="2147480434"/>
        </pc:sldMkLst>
      </pc:sldChg>
      <pc:sldChg chg="modSp add mod">
        <pc:chgData name="Yoel Kortick" userId="167978f5-7f40-4909-85d5-d4149554ad4e" providerId="ADAL" clId="{EBD6D3C4-26B9-47A8-8663-2966860C0F1D}" dt="2025-06-01T12:44:19.078" v="99"/>
        <pc:sldMkLst>
          <pc:docMk/>
          <pc:sldMk cId="217493611" sldId="2147480435"/>
        </pc:sldMkLst>
      </pc:sldChg>
      <pc:sldChg chg="modSp add mod">
        <pc:chgData name="Yoel Kortick" userId="167978f5-7f40-4909-85d5-d4149554ad4e" providerId="ADAL" clId="{EBD6D3C4-26B9-47A8-8663-2966860C0F1D}" dt="2025-06-01T12:44:57.467" v="104"/>
        <pc:sldMkLst>
          <pc:docMk/>
          <pc:sldMk cId="3793389652" sldId="2147480436"/>
        </pc:sldMkLst>
      </pc:sldChg>
      <pc:sldChg chg="modSp add mod">
        <pc:chgData name="Yoel Kortick" userId="167978f5-7f40-4909-85d5-d4149554ad4e" providerId="ADAL" clId="{EBD6D3C4-26B9-47A8-8663-2966860C0F1D}" dt="2025-06-01T12:45:48.841" v="110" actId="313"/>
        <pc:sldMkLst>
          <pc:docMk/>
          <pc:sldMk cId="2583671206" sldId="2147480437"/>
        </pc:sldMkLst>
      </pc:sldChg>
      <pc:sldChg chg="modSp add mod">
        <pc:chgData name="Yoel Kortick" userId="167978f5-7f40-4909-85d5-d4149554ad4e" providerId="ADAL" clId="{EBD6D3C4-26B9-47A8-8663-2966860C0F1D}" dt="2025-06-01T12:47:12.199" v="121"/>
        <pc:sldMkLst>
          <pc:docMk/>
          <pc:sldMk cId="336357512" sldId="2147480438"/>
        </pc:sldMkLst>
      </pc:sldChg>
      <pc:sldChg chg="modSp add mod">
        <pc:chgData name="Yoel Kortick" userId="167978f5-7f40-4909-85d5-d4149554ad4e" providerId="ADAL" clId="{EBD6D3C4-26B9-47A8-8663-2966860C0F1D}" dt="2025-06-01T12:47:35.600" v="126"/>
        <pc:sldMkLst>
          <pc:docMk/>
          <pc:sldMk cId="1982059557" sldId="2147480439"/>
        </pc:sldMkLst>
      </pc:sldChg>
      <pc:sldChg chg="modSp add mod">
        <pc:chgData name="Yoel Kortick" userId="167978f5-7f40-4909-85d5-d4149554ad4e" providerId="ADAL" clId="{EBD6D3C4-26B9-47A8-8663-2966860C0F1D}" dt="2025-06-01T12:48:06.306" v="131"/>
        <pc:sldMkLst>
          <pc:docMk/>
          <pc:sldMk cId="3319784378" sldId="2147480440"/>
        </pc:sldMkLst>
      </pc:sldChg>
      <pc:sldChg chg="modSp add mod">
        <pc:chgData name="Yoel Kortick" userId="167978f5-7f40-4909-85d5-d4149554ad4e" providerId="ADAL" clId="{EBD6D3C4-26B9-47A8-8663-2966860C0F1D}" dt="2025-06-01T12:48:35.216" v="136"/>
        <pc:sldMkLst>
          <pc:docMk/>
          <pc:sldMk cId="3362003668" sldId="2147480441"/>
        </pc:sldMkLst>
      </pc:sldChg>
      <pc:sldChg chg="addSp delSp modSp add mod">
        <pc:chgData name="Yoel Kortick" userId="167978f5-7f40-4909-85d5-d4149554ad4e" providerId="ADAL" clId="{EBD6D3C4-26B9-47A8-8663-2966860C0F1D}" dt="2025-06-01T13:40:15.565" v="670" actId="14100"/>
        <pc:sldMkLst>
          <pc:docMk/>
          <pc:sldMk cId="1212022780" sldId="2147480442"/>
        </pc:sldMkLst>
      </pc:sldChg>
      <pc:sldMasterChg chg="addSp delSp modSp mod modSldLayout">
        <pc:chgData name="Yoel Kortick" userId="167978f5-7f40-4909-85d5-d4149554ad4e" providerId="ADAL" clId="{EBD6D3C4-26B9-47A8-8663-2966860C0F1D}" dt="2025-06-01T12:50:45.514" v="140" actId="478"/>
        <pc:sldMasterMkLst>
          <pc:docMk/>
          <pc:sldMasterMk cId="1691894521" sldId="2147483966"/>
        </pc:sldMasterMkLst>
        <pc:spChg chg="mod">
          <ac:chgData name="Yoel Kortick" userId="167978f5-7f40-4909-85d5-d4149554ad4e" providerId="ADAL" clId="{EBD6D3C4-26B9-47A8-8663-2966860C0F1D}" dt="2025-06-01T12:50:36.162" v="139"/>
          <ac:spMkLst>
            <pc:docMk/>
            <pc:sldMasterMk cId="1691894521" sldId="2147483966"/>
            <ac:spMk id="9" creationId="{AB544DE5-5571-AACB-5864-8AF858AA4B4E}"/>
          </ac:spMkLst>
        </pc:spChg>
        <pc:spChg chg="mod">
          <ac:chgData name="Yoel Kortick" userId="167978f5-7f40-4909-85d5-d4149554ad4e" providerId="ADAL" clId="{EBD6D3C4-26B9-47A8-8663-2966860C0F1D}" dt="2025-06-01T12:50:36.162" v="139"/>
          <ac:spMkLst>
            <pc:docMk/>
            <pc:sldMasterMk cId="1691894521" sldId="2147483966"/>
            <ac:spMk id="10" creationId="{ED63BC37-2610-4C45-B741-97BCA08110AA}"/>
          </ac:spMkLst>
        </pc:spChg>
        <pc:spChg chg="mod">
          <ac:chgData name="Yoel Kortick" userId="167978f5-7f40-4909-85d5-d4149554ad4e" providerId="ADAL" clId="{EBD6D3C4-26B9-47A8-8663-2966860C0F1D}" dt="2025-06-01T12:50:36.162" v="139"/>
          <ac:spMkLst>
            <pc:docMk/>
            <pc:sldMasterMk cId="1691894521" sldId="2147483966"/>
            <ac:spMk id="32" creationId="{5F3FBE2C-7981-4ABE-696D-8EF3BAAB92C7}"/>
          </ac:spMkLst>
        </pc:spChg>
        <pc:spChg chg="mod">
          <ac:chgData name="Yoel Kortick" userId="167978f5-7f40-4909-85d5-d4149554ad4e" providerId="ADAL" clId="{EBD6D3C4-26B9-47A8-8663-2966860C0F1D}" dt="2025-06-01T12:50:36.162" v="139"/>
          <ac:spMkLst>
            <pc:docMk/>
            <pc:sldMasterMk cId="1691894521" sldId="2147483966"/>
            <ac:spMk id="33" creationId="{21F27A6B-A0B9-3604-3695-79C4EA110848}"/>
          </ac:spMkLst>
        </pc:spChg>
        <pc:spChg chg="mod">
          <ac:chgData name="Yoel Kortick" userId="167978f5-7f40-4909-85d5-d4149554ad4e" providerId="ADAL" clId="{EBD6D3C4-26B9-47A8-8663-2966860C0F1D}" dt="2025-06-01T12:50:36.162" v="139"/>
          <ac:spMkLst>
            <pc:docMk/>
            <pc:sldMasterMk cId="1691894521" sldId="2147483966"/>
            <ac:spMk id="34" creationId="{93E2B987-22DB-BF0E-E1ED-2B9925D3447E}"/>
          </ac:spMkLst>
        </pc:spChg>
        <pc:spChg chg="mod">
          <ac:chgData name="Yoel Kortick" userId="167978f5-7f40-4909-85d5-d4149554ad4e" providerId="ADAL" clId="{EBD6D3C4-26B9-47A8-8663-2966860C0F1D}" dt="2025-06-01T12:50:36.162" v="139"/>
          <ac:spMkLst>
            <pc:docMk/>
            <pc:sldMasterMk cId="1691894521" sldId="2147483966"/>
            <ac:spMk id="44" creationId="{F6AE920D-B39A-D8EA-526B-4970AC3FA4BA}"/>
          </ac:spMkLst>
        </pc:spChg>
        <pc:spChg chg="mod">
          <ac:chgData name="Yoel Kortick" userId="167978f5-7f40-4909-85d5-d4149554ad4e" providerId="ADAL" clId="{EBD6D3C4-26B9-47A8-8663-2966860C0F1D}" dt="2025-06-01T12:50:36.162" v="139"/>
          <ac:spMkLst>
            <pc:docMk/>
            <pc:sldMasterMk cId="1691894521" sldId="2147483966"/>
            <ac:spMk id="49" creationId="{4E736410-DF59-D550-49FA-351842F29D74}"/>
          </ac:spMkLst>
        </pc:spChg>
        <pc:spChg chg="mod">
          <ac:chgData name="Yoel Kortick" userId="167978f5-7f40-4909-85d5-d4149554ad4e" providerId="ADAL" clId="{EBD6D3C4-26B9-47A8-8663-2966860C0F1D}" dt="2025-06-01T12:50:36.162" v="139"/>
          <ac:spMkLst>
            <pc:docMk/>
            <pc:sldMasterMk cId="1691894521" sldId="2147483966"/>
            <ac:spMk id="53" creationId="{3F02E406-4A6C-7592-238C-A5BACDA2ABEE}"/>
          </ac:spMkLst>
        </pc:spChg>
        <pc:spChg chg="mod">
          <ac:chgData name="Yoel Kortick" userId="167978f5-7f40-4909-85d5-d4149554ad4e" providerId="ADAL" clId="{EBD6D3C4-26B9-47A8-8663-2966860C0F1D}" dt="2025-06-01T12:50:36.162" v="139"/>
          <ac:spMkLst>
            <pc:docMk/>
            <pc:sldMasterMk cId="1691894521" sldId="2147483966"/>
            <ac:spMk id="55" creationId="{6F9238F1-E290-1463-2AF4-2F30C0FC7607}"/>
          </ac:spMkLst>
        </pc:spChg>
        <pc:spChg chg="mod">
          <ac:chgData name="Yoel Kortick" userId="167978f5-7f40-4909-85d5-d4149554ad4e" providerId="ADAL" clId="{EBD6D3C4-26B9-47A8-8663-2966860C0F1D}" dt="2025-06-01T12:50:36.162" v="139"/>
          <ac:spMkLst>
            <pc:docMk/>
            <pc:sldMasterMk cId="1691894521" sldId="2147483966"/>
            <ac:spMk id="57" creationId="{435C2D21-D862-216C-DE6C-E2E873D475F8}"/>
          </ac:spMkLst>
        </pc:spChg>
        <pc:sldLayoutChg chg="delSp mod">
          <pc:chgData name="Yoel Kortick" userId="167978f5-7f40-4909-85d5-d4149554ad4e" providerId="ADAL" clId="{EBD6D3C4-26B9-47A8-8663-2966860C0F1D}" dt="2025-06-01T12:50:45.514" v="140" actId="478"/>
          <pc:sldLayoutMkLst>
            <pc:docMk/>
            <pc:sldMasterMk cId="1691894521" sldId="2147483966"/>
            <pc:sldLayoutMk cId="447397038" sldId="2147483919"/>
          </pc:sldLayoutMkLst>
        </pc:sldLayoutChg>
      </pc:sldMasterChg>
    </pc:docChg>
  </pc:docChgLst>
  <pc:docChgLst>
    <pc:chgData name="Yoel Kortick" userId="167978f5-7f40-4909-85d5-d4149554ad4e" providerId="ADAL" clId="{D5EFCFF0-18F7-4D1C-8F1A-86644CE5E738}"/>
    <pc:docChg chg="modSld">
      <pc:chgData name="Yoel Kortick" userId="167978f5-7f40-4909-85d5-d4149554ad4e" providerId="ADAL" clId="{D5EFCFF0-18F7-4D1C-8F1A-86644CE5E738}" dt="2024-10-02T05:45:29.991" v="21" actId="6549"/>
      <pc:docMkLst>
        <pc:docMk/>
      </pc:docMkLst>
      <pc:sldChg chg="modSp mod">
        <pc:chgData name="Yoel Kortick" userId="167978f5-7f40-4909-85d5-d4149554ad4e" providerId="ADAL" clId="{D5EFCFF0-18F7-4D1C-8F1A-86644CE5E738}" dt="2024-09-29T11:44:01.676" v="0"/>
        <pc:sldMkLst>
          <pc:docMk/>
          <pc:sldMk cId="1637256743" sldId="657"/>
        </pc:sldMkLst>
      </pc:sldChg>
      <pc:sldChg chg="modSp mod">
        <pc:chgData name="Yoel Kortick" userId="167978f5-7f40-4909-85d5-d4149554ad4e" providerId="ADAL" clId="{D5EFCFF0-18F7-4D1C-8F1A-86644CE5E738}" dt="2024-09-29T12:37:25.739" v="1" actId="6549"/>
        <pc:sldMkLst>
          <pc:docMk/>
          <pc:sldMk cId="2361624102" sldId="659"/>
        </pc:sldMkLst>
      </pc:sldChg>
      <pc:sldChg chg="modSp mod">
        <pc:chgData name="Yoel Kortick" userId="167978f5-7f40-4909-85d5-d4149554ad4e" providerId="ADAL" clId="{D5EFCFF0-18F7-4D1C-8F1A-86644CE5E738}" dt="2024-09-29T13:32:01.335" v="19"/>
        <pc:sldMkLst>
          <pc:docMk/>
          <pc:sldMk cId="2713070438" sldId="660"/>
        </pc:sldMkLst>
      </pc:sldChg>
      <pc:sldChg chg="modSp mod">
        <pc:chgData name="Yoel Kortick" userId="167978f5-7f40-4909-85d5-d4149554ad4e" providerId="ADAL" clId="{D5EFCFF0-18F7-4D1C-8F1A-86644CE5E738}" dt="2024-10-02T05:45:29.991" v="21" actId="6549"/>
        <pc:sldMkLst>
          <pc:docMk/>
          <pc:sldMk cId="2522504581" sldId="665"/>
        </pc:sldMkLst>
      </pc:sldChg>
      <pc:sldChg chg="modSp">
        <pc:chgData name="Yoel Kortick" userId="167978f5-7f40-4909-85d5-d4149554ad4e" providerId="ADAL" clId="{D5EFCFF0-18F7-4D1C-8F1A-86644CE5E738}" dt="2024-09-29T12:42:09.082" v="18"/>
        <pc:sldMkLst>
          <pc:docMk/>
          <pc:sldMk cId="951884392" sldId="674"/>
        </pc:sldMkLst>
      </pc:sldChg>
      <pc:sldChg chg="modSp mod">
        <pc:chgData name="Yoel Kortick" userId="167978f5-7f40-4909-85d5-d4149554ad4e" providerId="ADAL" clId="{D5EFCFF0-18F7-4D1C-8F1A-86644CE5E738}" dt="2024-10-02T05:43:23.063" v="20" actId="6549"/>
        <pc:sldMkLst>
          <pc:docMk/>
          <pc:sldMk cId="290025533" sldId="680"/>
        </pc:sldMkLst>
      </pc:sldChg>
    </pc:docChg>
  </pc:docChgLst>
  <pc:docChgLst>
    <pc:chgData name="Yoel Kortick" userId="167978f5-7f40-4909-85d5-d4149554ad4e" providerId="ADAL" clId="{CA1829DA-12F1-4547-B2D0-0244A93906B3}"/>
    <pc:docChg chg="undo custSel addSld delSld modSld modSection">
      <pc:chgData name="Yoel Kortick" userId="167978f5-7f40-4909-85d5-d4149554ad4e" providerId="ADAL" clId="{CA1829DA-12F1-4547-B2D0-0244A93906B3}" dt="2024-10-02T09:40:04.641" v="1619" actId="20577"/>
      <pc:docMkLst>
        <pc:docMk/>
      </pc:docMkLst>
      <pc:sldChg chg="modSp mod">
        <pc:chgData name="Yoel Kortick" userId="167978f5-7f40-4909-85d5-d4149554ad4e" providerId="ADAL" clId="{CA1829DA-12F1-4547-B2D0-0244A93906B3}" dt="2024-10-02T09:39:00.339" v="1519"/>
        <pc:sldMkLst>
          <pc:docMk/>
          <pc:sldMk cId="815051809" sldId="388"/>
        </pc:sldMkLst>
      </pc:sldChg>
      <pc:sldChg chg="modSp del mod">
        <pc:chgData name="Yoel Kortick" userId="167978f5-7f40-4909-85d5-d4149554ad4e" providerId="ADAL" clId="{CA1829DA-12F1-4547-B2D0-0244A93906B3}" dt="2024-10-02T09:37:26.629" v="1452" actId="47"/>
        <pc:sldMkLst>
          <pc:docMk/>
          <pc:sldMk cId="1745681045" sldId="397"/>
        </pc:sldMkLst>
      </pc:sldChg>
      <pc:sldChg chg="del">
        <pc:chgData name="Yoel Kortick" userId="167978f5-7f40-4909-85d5-d4149554ad4e" providerId="ADAL" clId="{CA1829DA-12F1-4547-B2D0-0244A93906B3}" dt="2024-10-02T09:37:39.871" v="1458" actId="47"/>
        <pc:sldMkLst>
          <pc:docMk/>
          <pc:sldMk cId="2554479115" sldId="398"/>
        </pc:sldMkLst>
      </pc:sldChg>
      <pc:sldChg chg="modSp mod">
        <pc:chgData name="Yoel Kortick" userId="167978f5-7f40-4909-85d5-d4149554ad4e" providerId="ADAL" clId="{CA1829DA-12F1-4547-B2D0-0244A93906B3}" dt="2024-10-02T09:36:39.718" v="1451" actId="20577"/>
        <pc:sldMkLst>
          <pc:docMk/>
          <pc:sldMk cId="1637256743" sldId="657"/>
        </pc:sldMkLst>
      </pc:sldChg>
      <pc:sldChg chg="modSp">
        <pc:chgData name="Yoel Kortick" userId="167978f5-7f40-4909-85d5-d4149554ad4e" providerId="ADAL" clId="{CA1829DA-12F1-4547-B2D0-0244A93906B3}" dt="2024-10-02T08:57:35.811" v="284"/>
        <pc:sldMkLst>
          <pc:docMk/>
          <pc:sldMk cId="430718176" sldId="658"/>
        </pc:sldMkLst>
      </pc:sldChg>
      <pc:sldChg chg="delSp modSp mod">
        <pc:chgData name="Yoel Kortick" userId="167978f5-7f40-4909-85d5-d4149554ad4e" providerId="ADAL" clId="{CA1829DA-12F1-4547-B2D0-0244A93906B3}" dt="2024-10-02T09:06:28.596" v="1000" actId="20577"/>
        <pc:sldMkLst>
          <pc:docMk/>
          <pc:sldMk cId="2361624102" sldId="659"/>
        </pc:sldMkLst>
      </pc:sldChg>
      <pc:sldChg chg="addSp delSp modSp mod">
        <pc:chgData name="Yoel Kortick" userId="167978f5-7f40-4909-85d5-d4149554ad4e" providerId="ADAL" clId="{CA1829DA-12F1-4547-B2D0-0244A93906B3}" dt="2024-10-02T09:14:23.509" v="1401" actId="1037"/>
        <pc:sldMkLst>
          <pc:docMk/>
          <pc:sldMk cId="2713070438" sldId="660"/>
        </pc:sldMkLst>
      </pc:sldChg>
      <pc:sldChg chg="addSp delSp modSp mod">
        <pc:chgData name="Yoel Kortick" userId="167978f5-7f40-4909-85d5-d4149554ad4e" providerId="ADAL" clId="{CA1829DA-12F1-4547-B2D0-0244A93906B3}" dt="2024-10-02T09:13:21.764" v="1350" actId="6549"/>
        <pc:sldMkLst>
          <pc:docMk/>
          <pc:sldMk cId="4080373386" sldId="661"/>
        </pc:sldMkLst>
      </pc:sldChg>
      <pc:sldChg chg="modSp del">
        <pc:chgData name="Yoel Kortick" userId="167978f5-7f40-4909-85d5-d4149554ad4e" providerId="ADAL" clId="{CA1829DA-12F1-4547-B2D0-0244A93906B3}" dt="2024-10-02T09:14:37.211" v="1402" actId="47"/>
        <pc:sldMkLst>
          <pc:docMk/>
          <pc:sldMk cId="3899228947" sldId="662"/>
        </pc:sldMkLst>
      </pc:sldChg>
      <pc:sldChg chg="modSp del">
        <pc:chgData name="Yoel Kortick" userId="167978f5-7f40-4909-85d5-d4149554ad4e" providerId="ADAL" clId="{CA1829DA-12F1-4547-B2D0-0244A93906B3}" dt="2024-10-02T09:14:40.672" v="1406" actId="47"/>
        <pc:sldMkLst>
          <pc:docMk/>
          <pc:sldMk cId="36023688" sldId="663"/>
        </pc:sldMkLst>
      </pc:sldChg>
      <pc:sldChg chg="modSp del">
        <pc:chgData name="Yoel Kortick" userId="167978f5-7f40-4909-85d5-d4149554ad4e" providerId="ADAL" clId="{CA1829DA-12F1-4547-B2D0-0244A93906B3}" dt="2024-10-02T09:14:41.683" v="1407" actId="47"/>
        <pc:sldMkLst>
          <pc:docMk/>
          <pc:sldMk cId="485271240" sldId="664"/>
        </pc:sldMkLst>
      </pc:sldChg>
      <pc:sldChg chg="modSp del">
        <pc:chgData name="Yoel Kortick" userId="167978f5-7f40-4909-85d5-d4149554ad4e" providerId="ADAL" clId="{CA1829DA-12F1-4547-B2D0-0244A93906B3}" dt="2024-10-02T09:14:42.976" v="1408" actId="47"/>
        <pc:sldMkLst>
          <pc:docMk/>
          <pc:sldMk cId="2522504581" sldId="665"/>
        </pc:sldMkLst>
      </pc:sldChg>
      <pc:sldChg chg="modSp del">
        <pc:chgData name="Yoel Kortick" userId="167978f5-7f40-4909-85d5-d4149554ad4e" providerId="ADAL" clId="{CA1829DA-12F1-4547-B2D0-0244A93906B3}" dt="2024-10-02T09:14:43.900" v="1409" actId="47"/>
        <pc:sldMkLst>
          <pc:docMk/>
          <pc:sldMk cId="3942703660" sldId="666"/>
        </pc:sldMkLst>
      </pc:sldChg>
      <pc:sldChg chg="modSp del">
        <pc:chgData name="Yoel Kortick" userId="167978f5-7f40-4909-85d5-d4149554ad4e" providerId="ADAL" clId="{CA1829DA-12F1-4547-B2D0-0244A93906B3}" dt="2024-10-02T09:14:44.997" v="1410" actId="47"/>
        <pc:sldMkLst>
          <pc:docMk/>
          <pc:sldMk cId="4182833070" sldId="667"/>
        </pc:sldMkLst>
      </pc:sldChg>
      <pc:sldChg chg="modSp del">
        <pc:chgData name="Yoel Kortick" userId="167978f5-7f40-4909-85d5-d4149554ad4e" providerId="ADAL" clId="{CA1829DA-12F1-4547-B2D0-0244A93906B3}" dt="2024-10-02T09:14:45.664" v="1411" actId="47"/>
        <pc:sldMkLst>
          <pc:docMk/>
          <pc:sldMk cId="4125856380" sldId="668"/>
        </pc:sldMkLst>
      </pc:sldChg>
      <pc:sldChg chg="modSp del">
        <pc:chgData name="Yoel Kortick" userId="167978f5-7f40-4909-85d5-d4149554ad4e" providerId="ADAL" clId="{CA1829DA-12F1-4547-B2D0-0244A93906B3}" dt="2024-10-02T09:14:46.664" v="1412" actId="47"/>
        <pc:sldMkLst>
          <pc:docMk/>
          <pc:sldMk cId="358535453" sldId="669"/>
        </pc:sldMkLst>
      </pc:sldChg>
      <pc:sldChg chg="modSp del">
        <pc:chgData name="Yoel Kortick" userId="167978f5-7f40-4909-85d5-d4149554ad4e" providerId="ADAL" clId="{CA1829DA-12F1-4547-B2D0-0244A93906B3}" dt="2024-10-02T09:14:47.394" v="1413" actId="47"/>
        <pc:sldMkLst>
          <pc:docMk/>
          <pc:sldMk cId="2557931722" sldId="670"/>
        </pc:sldMkLst>
      </pc:sldChg>
      <pc:sldChg chg="modSp del">
        <pc:chgData name="Yoel Kortick" userId="167978f5-7f40-4909-85d5-d4149554ad4e" providerId="ADAL" clId="{CA1829DA-12F1-4547-B2D0-0244A93906B3}" dt="2024-10-02T09:14:48.212" v="1414" actId="47"/>
        <pc:sldMkLst>
          <pc:docMk/>
          <pc:sldMk cId="1349648569" sldId="671"/>
        </pc:sldMkLst>
      </pc:sldChg>
      <pc:sldChg chg="modSp mod">
        <pc:chgData name="Yoel Kortick" userId="167978f5-7f40-4909-85d5-d4149554ad4e" providerId="ADAL" clId="{CA1829DA-12F1-4547-B2D0-0244A93906B3}" dt="2024-10-02T09:38:48.750" v="1517" actId="313"/>
        <pc:sldMkLst>
          <pc:docMk/>
          <pc:sldMk cId="1444690400" sldId="672"/>
        </pc:sldMkLst>
      </pc:sldChg>
      <pc:sldChg chg="modSp mod">
        <pc:chgData name="Yoel Kortick" userId="167978f5-7f40-4909-85d5-d4149554ad4e" providerId="ADAL" clId="{CA1829DA-12F1-4547-B2D0-0244A93906B3}" dt="2024-10-02T09:40:04.641" v="1619" actId="20577"/>
        <pc:sldMkLst>
          <pc:docMk/>
          <pc:sldMk cId="262480220" sldId="673"/>
        </pc:sldMkLst>
      </pc:sldChg>
      <pc:sldChg chg="modSp del">
        <pc:chgData name="Yoel Kortick" userId="167978f5-7f40-4909-85d5-d4149554ad4e" providerId="ADAL" clId="{CA1829DA-12F1-4547-B2D0-0244A93906B3}" dt="2024-10-02T09:39:20.844" v="1521" actId="47"/>
        <pc:sldMkLst>
          <pc:docMk/>
          <pc:sldMk cId="951884392" sldId="674"/>
        </pc:sldMkLst>
      </pc:sldChg>
      <pc:sldChg chg="modSp del">
        <pc:chgData name="Yoel Kortick" userId="167978f5-7f40-4909-85d5-d4149554ad4e" providerId="ADAL" clId="{CA1829DA-12F1-4547-B2D0-0244A93906B3}" dt="2024-10-02T09:39:20.844" v="1521" actId="47"/>
        <pc:sldMkLst>
          <pc:docMk/>
          <pc:sldMk cId="3261647200" sldId="675"/>
        </pc:sldMkLst>
      </pc:sldChg>
      <pc:sldChg chg="modSp del">
        <pc:chgData name="Yoel Kortick" userId="167978f5-7f40-4909-85d5-d4149554ad4e" providerId="ADAL" clId="{CA1829DA-12F1-4547-B2D0-0244A93906B3}" dt="2024-10-02T09:39:20.844" v="1521" actId="47"/>
        <pc:sldMkLst>
          <pc:docMk/>
          <pc:sldMk cId="3640054145" sldId="676"/>
        </pc:sldMkLst>
      </pc:sldChg>
      <pc:sldChg chg="modSp del">
        <pc:chgData name="Yoel Kortick" userId="167978f5-7f40-4909-85d5-d4149554ad4e" providerId="ADAL" clId="{CA1829DA-12F1-4547-B2D0-0244A93906B3}" dt="2024-10-02T09:14:48.888" v="1415" actId="47"/>
        <pc:sldMkLst>
          <pc:docMk/>
          <pc:sldMk cId="3775107082" sldId="677"/>
        </pc:sldMkLst>
      </pc:sldChg>
      <pc:sldChg chg="modSp del">
        <pc:chgData name="Yoel Kortick" userId="167978f5-7f40-4909-85d5-d4149554ad4e" providerId="ADAL" clId="{CA1829DA-12F1-4547-B2D0-0244A93906B3}" dt="2024-10-02T09:39:20.844" v="1521" actId="47"/>
        <pc:sldMkLst>
          <pc:docMk/>
          <pc:sldMk cId="972072772" sldId="678"/>
        </pc:sldMkLst>
      </pc:sldChg>
      <pc:sldChg chg="modSp del">
        <pc:chgData name="Yoel Kortick" userId="167978f5-7f40-4909-85d5-d4149554ad4e" providerId="ADAL" clId="{CA1829DA-12F1-4547-B2D0-0244A93906B3}" dt="2024-10-02T09:39:20.844" v="1521" actId="47"/>
        <pc:sldMkLst>
          <pc:docMk/>
          <pc:sldMk cId="4162894846" sldId="679"/>
        </pc:sldMkLst>
      </pc:sldChg>
      <pc:sldChg chg="modSp del">
        <pc:chgData name="Yoel Kortick" userId="167978f5-7f40-4909-85d5-d4149554ad4e" providerId="ADAL" clId="{CA1829DA-12F1-4547-B2D0-0244A93906B3}" dt="2024-10-02T09:14:39.751" v="1405" actId="47"/>
        <pc:sldMkLst>
          <pc:docMk/>
          <pc:sldMk cId="290025533" sldId="680"/>
        </pc:sldMkLst>
      </pc:sldChg>
      <pc:sldChg chg="modSp del">
        <pc:chgData name="Yoel Kortick" userId="167978f5-7f40-4909-85d5-d4149554ad4e" providerId="ADAL" clId="{CA1829DA-12F1-4547-B2D0-0244A93906B3}" dt="2024-10-02T09:14:38.007" v="1403" actId="47"/>
        <pc:sldMkLst>
          <pc:docMk/>
          <pc:sldMk cId="1458079799" sldId="681"/>
        </pc:sldMkLst>
      </pc:sldChg>
      <pc:sldChg chg="modSp del">
        <pc:chgData name="Yoel Kortick" userId="167978f5-7f40-4909-85d5-d4149554ad4e" providerId="ADAL" clId="{CA1829DA-12F1-4547-B2D0-0244A93906B3}" dt="2024-10-02T09:14:38.858" v="1404" actId="47"/>
        <pc:sldMkLst>
          <pc:docMk/>
          <pc:sldMk cId="653059079" sldId="682"/>
        </pc:sldMkLst>
      </pc:sldChg>
      <pc:sldChg chg="add del">
        <pc:chgData name="Yoel Kortick" userId="167978f5-7f40-4909-85d5-d4149554ad4e" providerId="ADAL" clId="{CA1829DA-12F1-4547-B2D0-0244A93906B3}" dt="2024-10-02T08:56:55.882" v="283" actId="47"/>
        <pc:sldMkLst>
          <pc:docMk/>
          <pc:sldMk cId="226099474" sldId="683"/>
        </pc:sldMkLst>
      </pc:sldChg>
      <pc:sldChg chg="modSp add del mod">
        <pc:chgData name="Yoel Kortick" userId="167978f5-7f40-4909-85d5-d4149554ad4e" providerId="ADAL" clId="{CA1829DA-12F1-4547-B2D0-0244A93906B3}" dt="2024-10-02T09:37:26.629" v="1452" actId="47"/>
        <pc:sldMkLst>
          <pc:docMk/>
          <pc:sldMk cId="1886035152" sldId="684"/>
        </pc:sldMkLst>
      </pc:sldChg>
      <pc:sldChg chg="addSp delSp modSp add mod">
        <pc:chgData name="Yoel Kortick" userId="167978f5-7f40-4909-85d5-d4149554ad4e" providerId="ADAL" clId="{CA1829DA-12F1-4547-B2D0-0244A93906B3}" dt="2024-10-02T09:14:16.086" v="1395" actId="1037"/>
        <pc:sldMkLst>
          <pc:docMk/>
          <pc:sldMk cId="1057754185" sldId="685"/>
        </pc:sldMkLst>
      </pc:sldChg>
      <pc:sldChg chg="addSp delSp modSp add mod">
        <pc:chgData name="Yoel Kortick" userId="167978f5-7f40-4909-85d5-d4149554ad4e" providerId="ADAL" clId="{CA1829DA-12F1-4547-B2D0-0244A93906B3}" dt="2024-10-02T09:14:02.592" v="1373" actId="1037"/>
        <pc:sldMkLst>
          <pc:docMk/>
          <pc:sldMk cId="1245168835" sldId="686"/>
        </pc:sldMkLst>
      </pc:sldChg>
    </pc:docChg>
  </pc:docChgLst>
  <pc:docChgLst>
    <pc:chgData name="Yoel Kortick" userId="167978f5-7f40-4909-85d5-d4149554ad4e" providerId="ADAL" clId="{71A739B4-9224-48B5-AE5E-25F147FFC0C3}"/>
    <pc:docChg chg="undo custSel addSld delSld modSld modSection">
      <pc:chgData name="Yoel Kortick" userId="167978f5-7f40-4909-85d5-d4149554ad4e" providerId="ADAL" clId="{71A739B4-9224-48B5-AE5E-25F147FFC0C3}" dt="2025-06-04T06:05:08.950" v="305" actId="14100"/>
      <pc:docMkLst>
        <pc:docMk/>
      </pc:docMkLst>
      <pc:sldChg chg="del">
        <pc:chgData name="Yoel Kortick" userId="167978f5-7f40-4909-85d5-d4149554ad4e" providerId="ADAL" clId="{71A739B4-9224-48B5-AE5E-25F147FFC0C3}" dt="2025-06-04T05:44:17.417" v="17" actId="47"/>
        <pc:sldMkLst>
          <pc:docMk/>
          <pc:sldMk cId="2361624102" sldId="659"/>
        </pc:sldMkLst>
      </pc:sldChg>
      <pc:sldChg chg="modSp del">
        <pc:chgData name="Yoel Kortick" userId="167978f5-7f40-4909-85d5-d4149554ad4e" providerId="ADAL" clId="{71A739B4-9224-48B5-AE5E-25F147FFC0C3}" dt="2025-06-04T05:44:21.384" v="18" actId="47"/>
        <pc:sldMkLst>
          <pc:docMk/>
          <pc:sldMk cId="262480220" sldId="673"/>
        </pc:sldMkLst>
      </pc:sldChg>
      <pc:sldChg chg="modSp del">
        <pc:chgData name="Yoel Kortick" userId="167978f5-7f40-4909-85d5-d4149554ad4e" providerId="ADAL" clId="{71A739B4-9224-48B5-AE5E-25F147FFC0C3}" dt="2025-06-04T05:44:21.384" v="18" actId="47"/>
        <pc:sldMkLst>
          <pc:docMk/>
          <pc:sldMk cId="3923353638" sldId="675"/>
        </pc:sldMkLst>
      </pc:sldChg>
      <pc:sldChg chg="modSp del">
        <pc:chgData name="Yoel Kortick" userId="167978f5-7f40-4909-85d5-d4149554ad4e" providerId="ADAL" clId="{71A739B4-9224-48B5-AE5E-25F147FFC0C3}" dt="2025-06-04T05:44:24.941" v="19" actId="47"/>
        <pc:sldMkLst>
          <pc:docMk/>
          <pc:sldMk cId="2958276789" sldId="678"/>
        </pc:sldMkLst>
      </pc:sldChg>
      <pc:sldChg chg="del">
        <pc:chgData name="Yoel Kortick" userId="167978f5-7f40-4909-85d5-d4149554ad4e" providerId="ADAL" clId="{71A739B4-9224-48B5-AE5E-25F147FFC0C3}" dt="2025-06-04T05:43:27.648" v="6" actId="47"/>
        <pc:sldMkLst>
          <pc:docMk/>
          <pc:sldMk cId="4101289709" sldId="688"/>
        </pc:sldMkLst>
      </pc:sldChg>
      <pc:sldChg chg="del">
        <pc:chgData name="Yoel Kortick" userId="167978f5-7f40-4909-85d5-d4149554ad4e" providerId="ADAL" clId="{71A739B4-9224-48B5-AE5E-25F147FFC0C3}" dt="2025-06-04T05:43:27.648" v="6" actId="47"/>
        <pc:sldMkLst>
          <pc:docMk/>
          <pc:sldMk cId="677611823" sldId="689"/>
        </pc:sldMkLst>
      </pc:sldChg>
      <pc:sldChg chg="del">
        <pc:chgData name="Yoel Kortick" userId="167978f5-7f40-4909-85d5-d4149554ad4e" providerId="ADAL" clId="{71A739B4-9224-48B5-AE5E-25F147FFC0C3}" dt="2025-06-04T05:43:27.648" v="6" actId="47"/>
        <pc:sldMkLst>
          <pc:docMk/>
          <pc:sldMk cId="32588567" sldId="690"/>
        </pc:sldMkLst>
      </pc:sldChg>
      <pc:sldChg chg="del">
        <pc:chgData name="Yoel Kortick" userId="167978f5-7f40-4909-85d5-d4149554ad4e" providerId="ADAL" clId="{71A739B4-9224-48B5-AE5E-25F147FFC0C3}" dt="2025-06-04T05:43:27.648" v="6" actId="47"/>
        <pc:sldMkLst>
          <pc:docMk/>
          <pc:sldMk cId="1628872648" sldId="692"/>
        </pc:sldMkLst>
      </pc:sldChg>
      <pc:sldChg chg="del">
        <pc:chgData name="Yoel Kortick" userId="167978f5-7f40-4909-85d5-d4149554ad4e" providerId="ADAL" clId="{71A739B4-9224-48B5-AE5E-25F147FFC0C3}" dt="2025-06-04T05:44:17.417" v="17" actId="47"/>
        <pc:sldMkLst>
          <pc:docMk/>
          <pc:sldMk cId="356351807" sldId="711"/>
        </pc:sldMkLst>
      </pc:sldChg>
      <pc:sldChg chg="del">
        <pc:chgData name="Yoel Kortick" userId="167978f5-7f40-4909-85d5-d4149554ad4e" providerId="ADAL" clId="{71A739B4-9224-48B5-AE5E-25F147FFC0C3}" dt="2025-06-04T05:44:17.417" v="17" actId="47"/>
        <pc:sldMkLst>
          <pc:docMk/>
          <pc:sldMk cId="2584945947" sldId="712"/>
        </pc:sldMkLst>
      </pc:sldChg>
      <pc:sldChg chg="modSp del">
        <pc:chgData name="Yoel Kortick" userId="167978f5-7f40-4909-85d5-d4149554ad4e" providerId="ADAL" clId="{71A739B4-9224-48B5-AE5E-25F147FFC0C3}" dt="2025-06-04T05:44:24.941" v="19" actId="47"/>
        <pc:sldMkLst>
          <pc:docMk/>
          <pc:sldMk cId="3594030821" sldId="713"/>
        </pc:sldMkLst>
      </pc:sldChg>
      <pc:sldChg chg="del">
        <pc:chgData name="Yoel Kortick" userId="167978f5-7f40-4909-85d5-d4149554ad4e" providerId="ADAL" clId="{71A739B4-9224-48B5-AE5E-25F147FFC0C3}" dt="2025-06-04T05:44:17.417" v="17" actId="47"/>
        <pc:sldMkLst>
          <pc:docMk/>
          <pc:sldMk cId="2090970402" sldId="718"/>
        </pc:sldMkLst>
      </pc:sldChg>
      <pc:sldChg chg="del">
        <pc:chgData name="Yoel Kortick" userId="167978f5-7f40-4909-85d5-d4149554ad4e" providerId="ADAL" clId="{71A739B4-9224-48B5-AE5E-25F147FFC0C3}" dt="2025-06-04T05:43:27.648" v="6" actId="47"/>
        <pc:sldMkLst>
          <pc:docMk/>
          <pc:sldMk cId="2698771425" sldId="721"/>
        </pc:sldMkLst>
      </pc:sldChg>
      <pc:sldChg chg="del">
        <pc:chgData name="Yoel Kortick" userId="167978f5-7f40-4909-85d5-d4149554ad4e" providerId="ADAL" clId="{71A739B4-9224-48B5-AE5E-25F147FFC0C3}" dt="2025-06-04T05:43:27.648" v="6" actId="47"/>
        <pc:sldMkLst>
          <pc:docMk/>
          <pc:sldMk cId="2502732835" sldId="722"/>
        </pc:sldMkLst>
      </pc:sldChg>
      <pc:sldChg chg="del">
        <pc:chgData name="Yoel Kortick" userId="167978f5-7f40-4909-85d5-d4149554ad4e" providerId="ADAL" clId="{71A739B4-9224-48B5-AE5E-25F147FFC0C3}" dt="2025-06-04T05:43:27.648" v="6" actId="47"/>
        <pc:sldMkLst>
          <pc:docMk/>
          <pc:sldMk cId="2494344989" sldId="723"/>
        </pc:sldMkLst>
      </pc:sldChg>
      <pc:sldChg chg="del">
        <pc:chgData name="Yoel Kortick" userId="167978f5-7f40-4909-85d5-d4149554ad4e" providerId="ADAL" clId="{71A739B4-9224-48B5-AE5E-25F147FFC0C3}" dt="2025-06-04T05:43:27.648" v="6" actId="47"/>
        <pc:sldMkLst>
          <pc:docMk/>
          <pc:sldMk cId="442428762" sldId="724"/>
        </pc:sldMkLst>
      </pc:sldChg>
      <pc:sldChg chg="del">
        <pc:chgData name="Yoel Kortick" userId="167978f5-7f40-4909-85d5-d4149554ad4e" providerId="ADAL" clId="{71A739B4-9224-48B5-AE5E-25F147FFC0C3}" dt="2025-06-04T05:43:27.648" v="6" actId="47"/>
        <pc:sldMkLst>
          <pc:docMk/>
          <pc:sldMk cId="255968741" sldId="725"/>
        </pc:sldMkLst>
      </pc:sldChg>
      <pc:sldChg chg="del">
        <pc:chgData name="Yoel Kortick" userId="167978f5-7f40-4909-85d5-d4149554ad4e" providerId="ADAL" clId="{71A739B4-9224-48B5-AE5E-25F147FFC0C3}" dt="2025-06-04T05:43:27.648" v="6" actId="47"/>
        <pc:sldMkLst>
          <pc:docMk/>
          <pc:sldMk cId="186080786" sldId="726"/>
        </pc:sldMkLst>
      </pc:sldChg>
      <pc:sldChg chg="del">
        <pc:chgData name="Yoel Kortick" userId="167978f5-7f40-4909-85d5-d4149554ad4e" providerId="ADAL" clId="{71A739B4-9224-48B5-AE5E-25F147FFC0C3}" dt="2025-06-04T05:43:27.648" v="6" actId="47"/>
        <pc:sldMkLst>
          <pc:docMk/>
          <pc:sldMk cId="2919288167" sldId="727"/>
        </pc:sldMkLst>
      </pc:sldChg>
      <pc:sldChg chg="del">
        <pc:chgData name="Yoel Kortick" userId="167978f5-7f40-4909-85d5-d4149554ad4e" providerId="ADAL" clId="{71A739B4-9224-48B5-AE5E-25F147FFC0C3}" dt="2025-06-04T05:43:27.648" v="6" actId="47"/>
        <pc:sldMkLst>
          <pc:docMk/>
          <pc:sldMk cId="1699043517" sldId="728"/>
        </pc:sldMkLst>
      </pc:sldChg>
      <pc:sldChg chg="modSp del">
        <pc:chgData name="Yoel Kortick" userId="167978f5-7f40-4909-85d5-d4149554ad4e" providerId="ADAL" clId="{71A739B4-9224-48B5-AE5E-25F147FFC0C3}" dt="2025-06-04T05:44:21.384" v="18" actId="47"/>
        <pc:sldMkLst>
          <pc:docMk/>
          <pc:sldMk cId="716725920" sldId="729"/>
        </pc:sldMkLst>
      </pc:sldChg>
      <pc:sldChg chg="modSp del">
        <pc:chgData name="Yoel Kortick" userId="167978f5-7f40-4909-85d5-d4149554ad4e" providerId="ADAL" clId="{71A739B4-9224-48B5-AE5E-25F147FFC0C3}" dt="2025-06-04T05:44:21.384" v="18" actId="47"/>
        <pc:sldMkLst>
          <pc:docMk/>
          <pc:sldMk cId="927033395" sldId="730"/>
        </pc:sldMkLst>
      </pc:sldChg>
      <pc:sldChg chg="modSp del">
        <pc:chgData name="Yoel Kortick" userId="167978f5-7f40-4909-85d5-d4149554ad4e" providerId="ADAL" clId="{71A739B4-9224-48B5-AE5E-25F147FFC0C3}" dt="2025-06-04T05:44:32.323" v="20" actId="47"/>
        <pc:sldMkLst>
          <pc:docMk/>
          <pc:sldMk cId="591099330" sldId="732"/>
        </pc:sldMkLst>
      </pc:sldChg>
      <pc:sldChg chg="modSp del">
        <pc:chgData name="Yoel Kortick" userId="167978f5-7f40-4909-85d5-d4149554ad4e" providerId="ADAL" clId="{71A739B4-9224-48B5-AE5E-25F147FFC0C3}" dt="2025-06-04T05:44:32.323" v="20" actId="47"/>
        <pc:sldMkLst>
          <pc:docMk/>
          <pc:sldMk cId="3632410376" sldId="733"/>
        </pc:sldMkLst>
      </pc:sldChg>
      <pc:sldChg chg="modSp del">
        <pc:chgData name="Yoel Kortick" userId="167978f5-7f40-4909-85d5-d4149554ad4e" providerId="ADAL" clId="{71A739B4-9224-48B5-AE5E-25F147FFC0C3}" dt="2025-06-04T05:44:32.323" v="20" actId="47"/>
        <pc:sldMkLst>
          <pc:docMk/>
          <pc:sldMk cId="2374676033" sldId="734"/>
        </pc:sldMkLst>
      </pc:sldChg>
      <pc:sldChg chg="modSp del">
        <pc:chgData name="Yoel Kortick" userId="167978f5-7f40-4909-85d5-d4149554ad4e" providerId="ADAL" clId="{71A739B4-9224-48B5-AE5E-25F147FFC0C3}" dt="2025-06-04T05:44:32.323" v="20" actId="47"/>
        <pc:sldMkLst>
          <pc:docMk/>
          <pc:sldMk cId="3925278742" sldId="736"/>
        </pc:sldMkLst>
      </pc:sldChg>
      <pc:sldChg chg="modSp del">
        <pc:chgData name="Yoel Kortick" userId="167978f5-7f40-4909-85d5-d4149554ad4e" providerId="ADAL" clId="{71A739B4-9224-48B5-AE5E-25F147FFC0C3}" dt="2025-06-04T05:44:32.323" v="20" actId="47"/>
        <pc:sldMkLst>
          <pc:docMk/>
          <pc:sldMk cId="3965880344" sldId="737"/>
        </pc:sldMkLst>
      </pc:sldChg>
      <pc:sldChg chg="modSp del">
        <pc:chgData name="Yoel Kortick" userId="167978f5-7f40-4909-85d5-d4149554ad4e" providerId="ADAL" clId="{71A739B4-9224-48B5-AE5E-25F147FFC0C3}" dt="2025-06-04T05:44:32.323" v="20" actId="47"/>
        <pc:sldMkLst>
          <pc:docMk/>
          <pc:sldMk cId="223129772" sldId="738"/>
        </pc:sldMkLst>
      </pc:sldChg>
      <pc:sldChg chg="modSp del">
        <pc:chgData name="Yoel Kortick" userId="167978f5-7f40-4909-85d5-d4149554ad4e" providerId="ADAL" clId="{71A739B4-9224-48B5-AE5E-25F147FFC0C3}" dt="2025-06-04T05:44:32.323" v="20" actId="47"/>
        <pc:sldMkLst>
          <pc:docMk/>
          <pc:sldMk cId="2198726543" sldId="739"/>
        </pc:sldMkLst>
      </pc:sldChg>
      <pc:sldChg chg="modSp del">
        <pc:chgData name="Yoel Kortick" userId="167978f5-7f40-4909-85d5-d4149554ad4e" providerId="ADAL" clId="{71A739B4-9224-48B5-AE5E-25F147FFC0C3}" dt="2025-06-04T05:44:32.323" v="20" actId="47"/>
        <pc:sldMkLst>
          <pc:docMk/>
          <pc:sldMk cId="3771958797" sldId="740"/>
        </pc:sldMkLst>
      </pc:sldChg>
      <pc:sldChg chg="modSp del">
        <pc:chgData name="Yoel Kortick" userId="167978f5-7f40-4909-85d5-d4149554ad4e" providerId="ADAL" clId="{71A739B4-9224-48B5-AE5E-25F147FFC0C3}" dt="2025-06-04T05:44:32.323" v="20" actId="47"/>
        <pc:sldMkLst>
          <pc:docMk/>
          <pc:sldMk cId="1746544141" sldId="743"/>
        </pc:sldMkLst>
      </pc:sldChg>
      <pc:sldChg chg="modSp del">
        <pc:chgData name="Yoel Kortick" userId="167978f5-7f40-4909-85d5-d4149554ad4e" providerId="ADAL" clId="{71A739B4-9224-48B5-AE5E-25F147FFC0C3}" dt="2025-06-04T05:44:32.323" v="20" actId="47"/>
        <pc:sldMkLst>
          <pc:docMk/>
          <pc:sldMk cId="1152585869" sldId="744"/>
        </pc:sldMkLst>
      </pc:sldChg>
      <pc:sldChg chg="modSp del">
        <pc:chgData name="Yoel Kortick" userId="167978f5-7f40-4909-85d5-d4149554ad4e" providerId="ADAL" clId="{71A739B4-9224-48B5-AE5E-25F147FFC0C3}" dt="2025-06-04T05:44:38.759" v="21" actId="47"/>
        <pc:sldMkLst>
          <pc:docMk/>
          <pc:sldMk cId="2396377700" sldId="745"/>
        </pc:sldMkLst>
      </pc:sldChg>
      <pc:sldChg chg="del">
        <pc:chgData name="Yoel Kortick" userId="167978f5-7f40-4909-85d5-d4149554ad4e" providerId="ADAL" clId="{71A739B4-9224-48B5-AE5E-25F147FFC0C3}" dt="2025-06-04T05:43:27.648" v="6" actId="47"/>
        <pc:sldMkLst>
          <pc:docMk/>
          <pc:sldMk cId="3306452126" sldId="758"/>
        </pc:sldMkLst>
      </pc:sldChg>
      <pc:sldChg chg="del">
        <pc:chgData name="Yoel Kortick" userId="167978f5-7f40-4909-85d5-d4149554ad4e" providerId="ADAL" clId="{71A739B4-9224-48B5-AE5E-25F147FFC0C3}" dt="2025-06-04T05:43:27.648" v="6" actId="47"/>
        <pc:sldMkLst>
          <pc:docMk/>
          <pc:sldMk cId="3197582671" sldId="759"/>
        </pc:sldMkLst>
      </pc:sldChg>
      <pc:sldChg chg="del">
        <pc:chgData name="Yoel Kortick" userId="167978f5-7f40-4909-85d5-d4149554ad4e" providerId="ADAL" clId="{71A739B4-9224-48B5-AE5E-25F147FFC0C3}" dt="2025-06-04T05:43:27.648" v="6" actId="47"/>
        <pc:sldMkLst>
          <pc:docMk/>
          <pc:sldMk cId="222164029" sldId="760"/>
        </pc:sldMkLst>
      </pc:sldChg>
      <pc:sldChg chg="del">
        <pc:chgData name="Yoel Kortick" userId="167978f5-7f40-4909-85d5-d4149554ad4e" providerId="ADAL" clId="{71A739B4-9224-48B5-AE5E-25F147FFC0C3}" dt="2025-06-04T05:43:27.648" v="6" actId="47"/>
        <pc:sldMkLst>
          <pc:docMk/>
          <pc:sldMk cId="4259063968" sldId="761"/>
        </pc:sldMkLst>
      </pc:sldChg>
      <pc:sldChg chg="del">
        <pc:chgData name="Yoel Kortick" userId="167978f5-7f40-4909-85d5-d4149554ad4e" providerId="ADAL" clId="{71A739B4-9224-48B5-AE5E-25F147FFC0C3}" dt="2025-06-04T05:43:27.648" v="6" actId="47"/>
        <pc:sldMkLst>
          <pc:docMk/>
          <pc:sldMk cId="636933920" sldId="764"/>
        </pc:sldMkLst>
      </pc:sldChg>
      <pc:sldChg chg="del">
        <pc:chgData name="Yoel Kortick" userId="167978f5-7f40-4909-85d5-d4149554ad4e" providerId="ADAL" clId="{71A739B4-9224-48B5-AE5E-25F147FFC0C3}" dt="2025-06-04T05:43:27.648" v="6" actId="47"/>
        <pc:sldMkLst>
          <pc:docMk/>
          <pc:sldMk cId="3044382958" sldId="765"/>
        </pc:sldMkLst>
      </pc:sldChg>
      <pc:sldChg chg="del">
        <pc:chgData name="Yoel Kortick" userId="167978f5-7f40-4909-85d5-d4149554ad4e" providerId="ADAL" clId="{71A739B4-9224-48B5-AE5E-25F147FFC0C3}" dt="2025-06-04T05:43:27.648" v="6" actId="47"/>
        <pc:sldMkLst>
          <pc:docMk/>
          <pc:sldMk cId="3308271951" sldId="766"/>
        </pc:sldMkLst>
      </pc:sldChg>
      <pc:sldChg chg="del">
        <pc:chgData name="Yoel Kortick" userId="167978f5-7f40-4909-85d5-d4149554ad4e" providerId="ADAL" clId="{71A739B4-9224-48B5-AE5E-25F147FFC0C3}" dt="2025-06-04T05:43:27.648" v="6" actId="47"/>
        <pc:sldMkLst>
          <pc:docMk/>
          <pc:sldMk cId="950025103" sldId="768"/>
        </pc:sldMkLst>
      </pc:sldChg>
      <pc:sldChg chg="del">
        <pc:chgData name="Yoel Kortick" userId="167978f5-7f40-4909-85d5-d4149554ad4e" providerId="ADAL" clId="{71A739B4-9224-48B5-AE5E-25F147FFC0C3}" dt="2025-06-04T05:43:27.648" v="6" actId="47"/>
        <pc:sldMkLst>
          <pc:docMk/>
          <pc:sldMk cId="1743549589" sldId="771"/>
        </pc:sldMkLst>
      </pc:sldChg>
      <pc:sldChg chg="del">
        <pc:chgData name="Yoel Kortick" userId="167978f5-7f40-4909-85d5-d4149554ad4e" providerId="ADAL" clId="{71A739B4-9224-48B5-AE5E-25F147FFC0C3}" dt="2025-06-04T05:43:27.648" v="6" actId="47"/>
        <pc:sldMkLst>
          <pc:docMk/>
          <pc:sldMk cId="654638832" sldId="772"/>
        </pc:sldMkLst>
      </pc:sldChg>
      <pc:sldChg chg="del">
        <pc:chgData name="Yoel Kortick" userId="167978f5-7f40-4909-85d5-d4149554ad4e" providerId="ADAL" clId="{71A739B4-9224-48B5-AE5E-25F147FFC0C3}" dt="2025-06-04T05:43:27.648" v="6" actId="47"/>
        <pc:sldMkLst>
          <pc:docMk/>
          <pc:sldMk cId="4015269979" sldId="774"/>
        </pc:sldMkLst>
      </pc:sldChg>
      <pc:sldChg chg="del">
        <pc:chgData name="Yoel Kortick" userId="167978f5-7f40-4909-85d5-d4149554ad4e" providerId="ADAL" clId="{71A739B4-9224-48B5-AE5E-25F147FFC0C3}" dt="2025-06-04T05:43:27.648" v="6" actId="47"/>
        <pc:sldMkLst>
          <pc:docMk/>
          <pc:sldMk cId="2661847803" sldId="775"/>
        </pc:sldMkLst>
      </pc:sldChg>
      <pc:sldChg chg="del">
        <pc:chgData name="Yoel Kortick" userId="167978f5-7f40-4909-85d5-d4149554ad4e" providerId="ADAL" clId="{71A739B4-9224-48B5-AE5E-25F147FFC0C3}" dt="2025-06-04T05:43:27.648" v="6" actId="47"/>
        <pc:sldMkLst>
          <pc:docMk/>
          <pc:sldMk cId="2611607577" sldId="776"/>
        </pc:sldMkLst>
      </pc:sldChg>
      <pc:sldChg chg="del">
        <pc:chgData name="Yoel Kortick" userId="167978f5-7f40-4909-85d5-d4149554ad4e" providerId="ADAL" clId="{71A739B4-9224-48B5-AE5E-25F147FFC0C3}" dt="2025-06-04T05:43:27.648" v="6" actId="47"/>
        <pc:sldMkLst>
          <pc:docMk/>
          <pc:sldMk cId="3872669654" sldId="777"/>
        </pc:sldMkLst>
      </pc:sldChg>
      <pc:sldChg chg="del">
        <pc:chgData name="Yoel Kortick" userId="167978f5-7f40-4909-85d5-d4149554ad4e" providerId="ADAL" clId="{71A739B4-9224-48B5-AE5E-25F147FFC0C3}" dt="2025-06-04T05:43:27.648" v="6" actId="47"/>
        <pc:sldMkLst>
          <pc:docMk/>
          <pc:sldMk cId="3883126636" sldId="778"/>
        </pc:sldMkLst>
      </pc:sldChg>
      <pc:sldChg chg="del">
        <pc:chgData name="Yoel Kortick" userId="167978f5-7f40-4909-85d5-d4149554ad4e" providerId="ADAL" clId="{71A739B4-9224-48B5-AE5E-25F147FFC0C3}" dt="2025-06-04T05:43:27.648" v="6" actId="47"/>
        <pc:sldMkLst>
          <pc:docMk/>
          <pc:sldMk cId="4186158771" sldId="780"/>
        </pc:sldMkLst>
      </pc:sldChg>
      <pc:sldChg chg="modSp del">
        <pc:chgData name="Yoel Kortick" userId="167978f5-7f40-4909-85d5-d4149554ad4e" providerId="ADAL" clId="{71A739B4-9224-48B5-AE5E-25F147FFC0C3}" dt="2025-06-04T05:44:32.323" v="20" actId="47"/>
        <pc:sldMkLst>
          <pc:docMk/>
          <pc:sldMk cId="556882186" sldId="781"/>
        </pc:sldMkLst>
      </pc:sldChg>
      <pc:sldChg chg="modSp del">
        <pc:chgData name="Yoel Kortick" userId="167978f5-7f40-4909-85d5-d4149554ad4e" providerId="ADAL" clId="{71A739B4-9224-48B5-AE5E-25F147FFC0C3}" dt="2025-06-04T05:44:38.759" v="21" actId="47"/>
        <pc:sldMkLst>
          <pc:docMk/>
          <pc:sldMk cId="608885219" sldId="782"/>
        </pc:sldMkLst>
      </pc:sldChg>
      <pc:sldChg chg="modSp del">
        <pc:chgData name="Yoel Kortick" userId="167978f5-7f40-4909-85d5-d4149554ad4e" providerId="ADAL" clId="{71A739B4-9224-48B5-AE5E-25F147FFC0C3}" dt="2025-06-04T05:44:38.759" v="21" actId="47"/>
        <pc:sldMkLst>
          <pc:docMk/>
          <pc:sldMk cId="1549726614" sldId="783"/>
        </pc:sldMkLst>
      </pc:sldChg>
      <pc:sldChg chg="modSp del">
        <pc:chgData name="Yoel Kortick" userId="167978f5-7f40-4909-85d5-d4149554ad4e" providerId="ADAL" clId="{71A739B4-9224-48B5-AE5E-25F147FFC0C3}" dt="2025-06-04T05:44:38.759" v="21" actId="47"/>
        <pc:sldMkLst>
          <pc:docMk/>
          <pc:sldMk cId="318696011" sldId="784"/>
        </pc:sldMkLst>
      </pc:sldChg>
      <pc:sldChg chg="modSp del">
        <pc:chgData name="Yoel Kortick" userId="167978f5-7f40-4909-85d5-d4149554ad4e" providerId="ADAL" clId="{71A739B4-9224-48B5-AE5E-25F147FFC0C3}" dt="2025-06-04T05:44:38.759" v="21" actId="47"/>
        <pc:sldMkLst>
          <pc:docMk/>
          <pc:sldMk cId="2759362149" sldId="785"/>
        </pc:sldMkLst>
      </pc:sldChg>
      <pc:sldChg chg="modSp del">
        <pc:chgData name="Yoel Kortick" userId="167978f5-7f40-4909-85d5-d4149554ad4e" providerId="ADAL" clId="{71A739B4-9224-48B5-AE5E-25F147FFC0C3}" dt="2025-06-04T05:44:38.759" v="21" actId="47"/>
        <pc:sldMkLst>
          <pc:docMk/>
          <pc:sldMk cId="2517312030" sldId="786"/>
        </pc:sldMkLst>
      </pc:sldChg>
      <pc:sldChg chg="modSp del">
        <pc:chgData name="Yoel Kortick" userId="167978f5-7f40-4909-85d5-d4149554ad4e" providerId="ADAL" clId="{71A739B4-9224-48B5-AE5E-25F147FFC0C3}" dt="2025-06-04T05:44:38.759" v="21" actId="47"/>
        <pc:sldMkLst>
          <pc:docMk/>
          <pc:sldMk cId="76916586" sldId="787"/>
        </pc:sldMkLst>
      </pc:sldChg>
      <pc:sldChg chg="modSp del">
        <pc:chgData name="Yoel Kortick" userId="167978f5-7f40-4909-85d5-d4149554ad4e" providerId="ADAL" clId="{71A739B4-9224-48B5-AE5E-25F147FFC0C3}" dt="2025-06-04T05:44:38.759" v="21" actId="47"/>
        <pc:sldMkLst>
          <pc:docMk/>
          <pc:sldMk cId="982811814" sldId="788"/>
        </pc:sldMkLst>
      </pc:sldChg>
      <pc:sldChg chg="modSp del">
        <pc:chgData name="Yoel Kortick" userId="167978f5-7f40-4909-85d5-d4149554ad4e" providerId="ADAL" clId="{71A739B4-9224-48B5-AE5E-25F147FFC0C3}" dt="2025-06-04T05:44:38.759" v="21" actId="47"/>
        <pc:sldMkLst>
          <pc:docMk/>
          <pc:sldMk cId="4138046499" sldId="789"/>
        </pc:sldMkLst>
      </pc:sldChg>
      <pc:sldChg chg="modSp del">
        <pc:chgData name="Yoel Kortick" userId="167978f5-7f40-4909-85d5-d4149554ad4e" providerId="ADAL" clId="{71A739B4-9224-48B5-AE5E-25F147FFC0C3}" dt="2025-06-04T05:44:38.759" v="21" actId="47"/>
        <pc:sldMkLst>
          <pc:docMk/>
          <pc:sldMk cId="2357073124" sldId="790"/>
        </pc:sldMkLst>
      </pc:sldChg>
      <pc:sldChg chg="modSp del">
        <pc:chgData name="Yoel Kortick" userId="167978f5-7f40-4909-85d5-d4149554ad4e" providerId="ADAL" clId="{71A739B4-9224-48B5-AE5E-25F147FFC0C3}" dt="2025-06-04T05:44:38.759" v="21" actId="47"/>
        <pc:sldMkLst>
          <pc:docMk/>
          <pc:sldMk cId="59962400" sldId="791"/>
        </pc:sldMkLst>
      </pc:sldChg>
      <pc:sldChg chg="del">
        <pc:chgData name="Yoel Kortick" userId="167978f5-7f40-4909-85d5-d4149554ad4e" providerId="ADAL" clId="{71A739B4-9224-48B5-AE5E-25F147FFC0C3}" dt="2025-06-04T05:43:27.648" v="6" actId="47"/>
        <pc:sldMkLst>
          <pc:docMk/>
          <pc:sldMk cId="500481024" sldId="793"/>
        </pc:sldMkLst>
      </pc:sldChg>
      <pc:sldChg chg="del">
        <pc:chgData name="Yoel Kortick" userId="167978f5-7f40-4909-85d5-d4149554ad4e" providerId="ADAL" clId="{71A739B4-9224-48B5-AE5E-25F147FFC0C3}" dt="2025-06-04T05:43:27.648" v="6" actId="47"/>
        <pc:sldMkLst>
          <pc:docMk/>
          <pc:sldMk cId="267772505" sldId="794"/>
        </pc:sldMkLst>
      </pc:sldChg>
      <pc:sldChg chg="del">
        <pc:chgData name="Yoel Kortick" userId="167978f5-7f40-4909-85d5-d4149554ad4e" providerId="ADAL" clId="{71A739B4-9224-48B5-AE5E-25F147FFC0C3}" dt="2025-06-04T05:43:27.648" v="6" actId="47"/>
        <pc:sldMkLst>
          <pc:docMk/>
          <pc:sldMk cId="758149009" sldId="796"/>
        </pc:sldMkLst>
      </pc:sldChg>
      <pc:sldChg chg="del">
        <pc:chgData name="Yoel Kortick" userId="167978f5-7f40-4909-85d5-d4149554ad4e" providerId="ADAL" clId="{71A739B4-9224-48B5-AE5E-25F147FFC0C3}" dt="2025-06-04T05:43:27.648" v="6" actId="47"/>
        <pc:sldMkLst>
          <pc:docMk/>
          <pc:sldMk cId="663415569" sldId="797"/>
        </pc:sldMkLst>
      </pc:sldChg>
      <pc:sldChg chg="del">
        <pc:chgData name="Yoel Kortick" userId="167978f5-7f40-4909-85d5-d4149554ad4e" providerId="ADAL" clId="{71A739B4-9224-48B5-AE5E-25F147FFC0C3}" dt="2025-06-04T05:43:27.648" v="6" actId="47"/>
        <pc:sldMkLst>
          <pc:docMk/>
          <pc:sldMk cId="1782986614" sldId="798"/>
        </pc:sldMkLst>
      </pc:sldChg>
      <pc:sldChg chg="del">
        <pc:chgData name="Yoel Kortick" userId="167978f5-7f40-4909-85d5-d4149554ad4e" providerId="ADAL" clId="{71A739B4-9224-48B5-AE5E-25F147FFC0C3}" dt="2025-06-04T05:43:27.648" v="6" actId="47"/>
        <pc:sldMkLst>
          <pc:docMk/>
          <pc:sldMk cId="594686783" sldId="799"/>
        </pc:sldMkLst>
      </pc:sldChg>
      <pc:sldChg chg="del">
        <pc:chgData name="Yoel Kortick" userId="167978f5-7f40-4909-85d5-d4149554ad4e" providerId="ADAL" clId="{71A739B4-9224-48B5-AE5E-25F147FFC0C3}" dt="2025-06-04T05:43:27.648" v="6" actId="47"/>
        <pc:sldMkLst>
          <pc:docMk/>
          <pc:sldMk cId="3933730125" sldId="800"/>
        </pc:sldMkLst>
      </pc:sldChg>
      <pc:sldChg chg="del">
        <pc:chgData name="Yoel Kortick" userId="167978f5-7f40-4909-85d5-d4149554ad4e" providerId="ADAL" clId="{71A739B4-9224-48B5-AE5E-25F147FFC0C3}" dt="2025-06-04T05:43:27.648" v="6" actId="47"/>
        <pc:sldMkLst>
          <pc:docMk/>
          <pc:sldMk cId="2514404049" sldId="801"/>
        </pc:sldMkLst>
      </pc:sldChg>
      <pc:sldChg chg="del">
        <pc:chgData name="Yoel Kortick" userId="167978f5-7f40-4909-85d5-d4149554ad4e" providerId="ADAL" clId="{71A739B4-9224-48B5-AE5E-25F147FFC0C3}" dt="2025-06-04T05:43:27.648" v="6" actId="47"/>
        <pc:sldMkLst>
          <pc:docMk/>
          <pc:sldMk cId="3855313965" sldId="802"/>
        </pc:sldMkLst>
      </pc:sldChg>
      <pc:sldChg chg="del">
        <pc:chgData name="Yoel Kortick" userId="167978f5-7f40-4909-85d5-d4149554ad4e" providerId="ADAL" clId="{71A739B4-9224-48B5-AE5E-25F147FFC0C3}" dt="2025-06-04T05:43:27.648" v="6" actId="47"/>
        <pc:sldMkLst>
          <pc:docMk/>
          <pc:sldMk cId="2912888166" sldId="803"/>
        </pc:sldMkLst>
      </pc:sldChg>
      <pc:sldChg chg="del">
        <pc:chgData name="Yoel Kortick" userId="167978f5-7f40-4909-85d5-d4149554ad4e" providerId="ADAL" clId="{71A739B4-9224-48B5-AE5E-25F147FFC0C3}" dt="2025-06-04T05:43:27.648" v="6" actId="47"/>
        <pc:sldMkLst>
          <pc:docMk/>
          <pc:sldMk cId="4178526539" sldId="804"/>
        </pc:sldMkLst>
      </pc:sldChg>
      <pc:sldChg chg="del">
        <pc:chgData name="Yoel Kortick" userId="167978f5-7f40-4909-85d5-d4149554ad4e" providerId="ADAL" clId="{71A739B4-9224-48B5-AE5E-25F147FFC0C3}" dt="2025-06-04T05:43:27.648" v="6" actId="47"/>
        <pc:sldMkLst>
          <pc:docMk/>
          <pc:sldMk cId="462357106" sldId="805"/>
        </pc:sldMkLst>
      </pc:sldChg>
      <pc:sldChg chg="modSp add mod">
        <pc:chgData name="Yoel Kortick" userId="167978f5-7f40-4909-85d5-d4149554ad4e" providerId="ADAL" clId="{71A739B4-9224-48B5-AE5E-25F147FFC0C3}" dt="2025-06-04T05:51:11.867" v="96" actId="255"/>
        <pc:sldMkLst>
          <pc:docMk/>
          <pc:sldMk cId="4795296" sldId="1718"/>
        </pc:sldMkLst>
      </pc:sldChg>
      <pc:sldChg chg="modSp add mod">
        <pc:chgData name="Yoel Kortick" userId="167978f5-7f40-4909-85d5-d4149554ad4e" providerId="ADAL" clId="{71A739B4-9224-48B5-AE5E-25F147FFC0C3}" dt="2025-06-04T05:51:22.233" v="98" actId="255"/>
        <pc:sldMkLst>
          <pc:docMk/>
          <pc:sldMk cId="920380661" sldId="1719"/>
        </pc:sldMkLst>
      </pc:sldChg>
      <pc:sldChg chg="modSp add mod">
        <pc:chgData name="Yoel Kortick" userId="167978f5-7f40-4909-85d5-d4149554ad4e" providerId="ADAL" clId="{71A739B4-9224-48B5-AE5E-25F147FFC0C3}" dt="2025-06-04T05:50:57.535" v="94" actId="2711"/>
        <pc:sldMkLst>
          <pc:docMk/>
          <pc:sldMk cId="180083723" sldId="1720"/>
        </pc:sldMkLst>
      </pc:sldChg>
      <pc:sldChg chg="modSp add mod">
        <pc:chgData name="Yoel Kortick" userId="167978f5-7f40-4909-85d5-d4149554ad4e" providerId="ADAL" clId="{71A739B4-9224-48B5-AE5E-25F147FFC0C3}" dt="2025-06-04T05:50:49.711" v="93" actId="2711"/>
        <pc:sldMkLst>
          <pc:docMk/>
          <pc:sldMk cId="2024529303" sldId="1722"/>
        </pc:sldMkLst>
        <pc:spChg chg="mod">
          <ac:chgData name="Yoel Kortick" userId="167978f5-7f40-4909-85d5-d4149554ad4e" providerId="ADAL" clId="{71A739B4-9224-48B5-AE5E-25F147FFC0C3}" dt="2025-06-04T05:50:49.711" v="93" actId="2711"/>
          <ac:spMkLst>
            <pc:docMk/>
            <pc:sldMk cId="2024529303" sldId="1722"/>
            <ac:spMk id="6" creationId="{A71215A1-7835-4033-9657-BEA33A271663}"/>
          </ac:spMkLst>
        </pc:spChg>
      </pc:sldChg>
      <pc:sldChg chg="modSp add mod">
        <pc:chgData name="Yoel Kortick" userId="167978f5-7f40-4909-85d5-d4149554ad4e" providerId="ADAL" clId="{71A739B4-9224-48B5-AE5E-25F147FFC0C3}" dt="2025-06-04T05:51:29.146" v="99" actId="255"/>
        <pc:sldMkLst>
          <pc:docMk/>
          <pc:sldMk cId="3180126477" sldId="1723"/>
        </pc:sldMkLst>
      </pc:sldChg>
      <pc:sldChg chg="modSp add mod">
        <pc:chgData name="Yoel Kortick" userId="167978f5-7f40-4909-85d5-d4149554ad4e" providerId="ADAL" clId="{71A739B4-9224-48B5-AE5E-25F147FFC0C3}" dt="2025-06-04T05:52:09.322" v="102" actId="1582"/>
        <pc:sldMkLst>
          <pc:docMk/>
          <pc:sldMk cId="3358215089" sldId="1725"/>
        </pc:sldMkLst>
      </pc:sldChg>
      <pc:sldChg chg="modSp add mod">
        <pc:chgData name="Yoel Kortick" userId="167978f5-7f40-4909-85d5-d4149554ad4e" providerId="ADAL" clId="{71A739B4-9224-48B5-AE5E-25F147FFC0C3}" dt="2025-06-04T05:52:40.474" v="108" actId="1035"/>
        <pc:sldMkLst>
          <pc:docMk/>
          <pc:sldMk cId="2342764552" sldId="1726"/>
        </pc:sldMkLst>
      </pc:sldChg>
      <pc:sldChg chg="modSp add mod">
        <pc:chgData name="Yoel Kortick" userId="167978f5-7f40-4909-85d5-d4149554ad4e" providerId="ADAL" clId="{71A739B4-9224-48B5-AE5E-25F147FFC0C3}" dt="2025-06-04T05:58:40.898" v="184" actId="14100"/>
        <pc:sldMkLst>
          <pc:docMk/>
          <pc:sldMk cId="2061388756" sldId="1727"/>
        </pc:sldMkLst>
      </pc:sldChg>
      <pc:sldChg chg="modSp add mod">
        <pc:chgData name="Yoel Kortick" userId="167978f5-7f40-4909-85d5-d4149554ad4e" providerId="ADAL" clId="{71A739B4-9224-48B5-AE5E-25F147FFC0C3}" dt="2025-06-04T05:58:56.363" v="203" actId="14100"/>
        <pc:sldMkLst>
          <pc:docMk/>
          <pc:sldMk cId="293852222" sldId="1728"/>
        </pc:sldMkLst>
      </pc:sldChg>
      <pc:sldChg chg="modSp add mod">
        <pc:chgData name="Yoel Kortick" userId="167978f5-7f40-4909-85d5-d4149554ad4e" providerId="ADAL" clId="{71A739B4-9224-48B5-AE5E-25F147FFC0C3}" dt="2025-06-04T05:59:04.401" v="205" actId="14100"/>
        <pc:sldMkLst>
          <pc:docMk/>
          <pc:sldMk cId="3446982556" sldId="1730"/>
        </pc:sldMkLst>
      </pc:sldChg>
      <pc:sldChg chg="modSp add mod">
        <pc:chgData name="Yoel Kortick" userId="167978f5-7f40-4909-85d5-d4149554ad4e" providerId="ADAL" clId="{71A739B4-9224-48B5-AE5E-25F147FFC0C3}" dt="2025-06-04T06:00:28.140" v="220" actId="14100"/>
        <pc:sldMkLst>
          <pc:docMk/>
          <pc:sldMk cId="3336628719" sldId="1734"/>
        </pc:sldMkLst>
      </pc:sldChg>
      <pc:sldChg chg="modSp add mod">
        <pc:chgData name="Yoel Kortick" userId="167978f5-7f40-4909-85d5-d4149554ad4e" providerId="ADAL" clId="{71A739B4-9224-48B5-AE5E-25F147FFC0C3}" dt="2025-06-04T05:59:18.776" v="207" actId="14100"/>
        <pc:sldMkLst>
          <pc:docMk/>
          <pc:sldMk cId="2886928267" sldId="1736"/>
        </pc:sldMkLst>
      </pc:sldChg>
      <pc:sldChg chg="modSp add mod">
        <pc:chgData name="Yoel Kortick" userId="167978f5-7f40-4909-85d5-d4149554ad4e" providerId="ADAL" clId="{71A739B4-9224-48B5-AE5E-25F147FFC0C3}" dt="2025-06-04T05:59:23.730" v="208" actId="33524"/>
        <pc:sldMkLst>
          <pc:docMk/>
          <pc:sldMk cId="3193551103" sldId="1737"/>
        </pc:sldMkLst>
      </pc:sldChg>
      <pc:sldChg chg="modSp add mod">
        <pc:chgData name="Yoel Kortick" userId="167978f5-7f40-4909-85d5-d4149554ad4e" providerId="ADAL" clId="{71A739B4-9224-48B5-AE5E-25F147FFC0C3}" dt="2025-06-04T05:59:32.967" v="210" actId="27636"/>
        <pc:sldMkLst>
          <pc:docMk/>
          <pc:sldMk cId="2502801760" sldId="1738"/>
        </pc:sldMkLst>
      </pc:sldChg>
      <pc:sldChg chg="addSp delSp modSp add mod">
        <pc:chgData name="Yoel Kortick" userId="167978f5-7f40-4909-85d5-d4149554ad4e" providerId="ADAL" clId="{71A739B4-9224-48B5-AE5E-25F147FFC0C3}" dt="2025-06-04T05:57:29.896" v="182" actId="1076"/>
        <pc:sldMkLst>
          <pc:docMk/>
          <pc:sldMk cId="3225828509" sldId="1739"/>
        </pc:sldMkLst>
      </pc:sldChg>
      <pc:sldChg chg="modSp add mod">
        <pc:chgData name="Yoel Kortick" userId="167978f5-7f40-4909-85d5-d4149554ad4e" providerId="ADAL" clId="{71A739B4-9224-48B5-AE5E-25F147FFC0C3}" dt="2025-06-04T05:59:47.256" v="214" actId="20577"/>
        <pc:sldMkLst>
          <pc:docMk/>
          <pc:sldMk cId="2725821079" sldId="1740"/>
        </pc:sldMkLst>
      </pc:sldChg>
      <pc:sldChg chg="modSp add mod">
        <pc:chgData name="Yoel Kortick" userId="167978f5-7f40-4909-85d5-d4149554ad4e" providerId="ADAL" clId="{71A739B4-9224-48B5-AE5E-25F147FFC0C3}" dt="2025-06-04T06:00:41.701" v="222" actId="14100"/>
        <pc:sldMkLst>
          <pc:docMk/>
          <pc:sldMk cId="1079982556" sldId="1742"/>
        </pc:sldMkLst>
      </pc:sldChg>
      <pc:sldChg chg="modSp add mod">
        <pc:chgData name="Yoel Kortick" userId="167978f5-7f40-4909-85d5-d4149554ad4e" providerId="ADAL" clId="{71A739B4-9224-48B5-AE5E-25F147FFC0C3}" dt="2025-06-04T06:00:48.133" v="223" actId="208"/>
        <pc:sldMkLst>
          <pc:docMk/>
          <pc:sldMk cId="1077727312" sldId="1743"/>
        </pc:sldMkLst>
      </pc:sldChg>
      <pc:sldChg chg="modSp add mod">
        <pc:chgData name="Yoel Kortick" userId="167978f5-7f40-4909-85d5-d4149554ad4e" providerId="ADAL" clId="{71A739B4-9224-48B5-AE5E-25F147FFC0C3}" dt="2025-06-04T05:55:42.317" v="154" actId="108"/>
        <pc:sldMkLst>
          <pc:docMk/>
          <pc:sldMk cId="2731540786" sldId="1744"/>
        </pc:sldMkLst>
      </pc:sldChg>
      <pc:sldChg chg="modSp add mod">
        <pc:chgData name="Yoel Kortick" userId="167978f5-7f40-4909-85d5-d4149554ad4e" providerId="ADAL" clId="{71A739B4-9224-48B5-AE5E-25F147FFC0C3}" dt="2025-06-04T05:51:36.196" v="100" actId="255"/>
        <pc:sldMkLst>
          <pc:docMk/>
          <pc:sldMk cId="2576086280" sldId="1746"/>
        </pc:sldMkLst>
      </pc:sldChg>
      <pc:sldChg chg="modSp add mod">
        <pc:chgData name="Yoel Kortick" userId="167978f5-7f40-4909-85d5-d4149554ad4e" providerId="ADAL" clId="{71A739B4-9224-48B5-AE5E-25F147FFC0C3}" dt="2025-06-04T06:01:13.175" v="225" actId="14100"/>
        <pc:sldMkLst>
          <pc:docMk/>
          <pc:sldMk cId="1028597497" sldId="1747"/>
        </pc:sldMkLst>
      </pc:sldChg>
      <pc:sldChg chg="modSp add mod">
        <pc:chgData name="Yoel Kortick" userId="167978f5-7f40-4909-85d5-d4149554ad4e" providerId="ADAL" clId="{71A739B4-9224-48B5-AE5E-25F147FFC0C3}" dt="2025-06-04T05:54:28.354" v="127" actId="108"/>
        <pc:sldMkLst>
          <pc:docMk/>
          <pc:sldMk cId="3201180774" sldId="1749"/>
        </pc:sldMkLst>
      </pc:sldChg>
      <pc:sldChg chg="modSp add mod">
        <pc:chgData name="Yoel Kortick" userId="167978f5-7f40-4909-85d5-d4149554ad4e" providerId="ADAL" clId="{71A739B4-9224-48B5-AE5E-25F147FFC0C3}" dt="2025-06-04T06:03:37.450" v="251" actId="14100"/>
        <pc:sldMkLst>
          <pc:docMk/>
          <pc:sldMk cId="602312627" sldId="1751"/>
        </pc:sldMkLst>
      </pc:sldChg>
      <pc:sldChg chg="modSp add mod">
        <pc:chgData name="Yoel Kortick" userId="167978f5-7f40-4909-85d5-d4149554ad4e" providerId="ADAL" clId="{71A739B4-9224-48B5-AE5E-25F147FFC0C3}" dt="2025-06-04T06:04:56.454" v="304" actId="14100"/>
        <pc:sldMkLst>
          <pc:docMk/>
          <pc:sldMk cId="1771872865" sldId="1752"/>
        </pc:sldMkLst>
      </pc:sldChg>
      <pc:sldChg chg="modSp add mod">
        <pc:chgData name="Yoel Kortick" userId="167978f5-7f40-4909-85d5-d4149554ad4e" providerId="ADAL" clId="{71A739B4-9224-48B5-AE5E-25F147FFC0C3}" dt="2025-06-04T05:49:48.614" v="86" actId="108"/>
        <pc:sldMkLst>
          <pc:docMk/>
          <pc:sldMk cId="1207586588" sldId="1766"/>
        </pc:sldMkLst>
      </pc:sldChg>
      <pc:sldChg chg="modSp add mod">
        <pc:chgData name="Yoel Kortick" userId="167978f5-7f40-4909-85d5-d4149554ad4e" providerId="ADAL" clId="{71A739B4-9224-48B5-AE5E-25F147FFC0C3}" dt="2025-06-04T06:05:08.950" v="305" actId="14100"/>
        <pc:sldMkLst>
          <pc:docMk/>
          <pc:sldMk cId="3054448704" sldId="1769"/>
        </pc:sldMkLst>
      </pc:sldChg>
      <pc:sldChg chg="modSp add mod">
        <pc:chgData name="Yoel Kortick" userId="167978f5-7f40-4909-85d5-d4149554ad4e" providerId="ADAL" clId="{71A739B4-9224-48B5-AE5E-25F147FFC0C3}" dt="2025-06-04T06:03:44.228" v="253" actId="27636"/>
        <pc:sldMkLst>
          <pc:docMk/>
          <pc:sldMk cId="1492594441" sldId="1770"/>
        </pc:sldMkLst>
      </pc:sldChg>
      <pc:sldChg chg="modSp add mod">
        <pc:chgData name="Yoel Kortick" userId="167978f5-7f40-4909-85d5-d4149554ad4e" providerId="ADAL" clId="{71A739B4-9224-48B5-AE5E-25F147FFC0C3}" dt="2025-06-04T05:46:43.543" v="40" actId="108"/>
        <pc:sldMkLst>
          <pc:docMk/>
          <pc:sldMk cId="4064847042" sldId="1771"/>
        </pc:sldMkLst>
        <pc:spChg chg="mod">
          <ac:chgData name="Yoel Kortick" userId="167978f5-7f40-4909-85d5-d4149554ad4e" providerId="ADAL" clId="{71A739B4-9224-48B5-AE5E-25F147FFC0C3}" dt="2025-06-04T05:46:43.543" v="40" actId="108"/>
          <ac:spMkLst>
            <pc:docMk/>
            <pc:sldMk cId="4064847042" sldId="1771"/>
            <ac:spMk id="6" creationId="{A71215A1-7835-4033-9657-BEA33A271663}"/>
          </ac:spMkLst>
        </pc:spChg>
      </pc:sldChg>
      <pc:sldChg chg="addSp delSp modSp add mod">
        <pc:chgData name="Yoel Kortick" userId="167978f5-7f40-4909-85d5-d4149554ad4e" providerId="ADAL" clId="{71A739B4-9224-48B5-AE5E-25F147FFC0C3}" dt="2025-06-04T06:02:24.785" v="243" actId="14100"/>
        <pc:sldMkLst>
          <pc:docMk/>
          <pc:sldMk cId="372616575" sldId="1773"/>
        </pc:sldMkLst>
      </pc:sldChg>
      <pc:sldChg chg="modSp add mod">
        <pc:chgData name="Yoel Kortick" userId="167978f5-7f40-4909-85d5-d4149554ad4e" providerId="ADAL" clId="{71A739B4-9224-48B5-AE5E-25F147FFC0C3}" dt="2025-06-04T06:02:35.213" v="244" actId="255"/>
        <pc:sldMkLst>
          <pc:docMk/>
          <pc:sldMk cId="4268441807" sldId="1774"/>
        </pc:sldMkLst>
      </pc:sldChg>
      <pc:sldChg chg="modSp add mod">
        <pc:chgData name="Yoel Kortick" userId="167978f5-7f40-4909-85d5-d4149554ad4e" providerId="ADAL" clId="{71A739B4-9224-48B5-AE5E-25F147FFC0C3}" dt="2025-06-04T05:48:57.569" v="71" actId="108"/>
        <pc:sldMkLst>
          <pc:docMk/>
          <pc:sldMk cId="2451595895" sldId="1775"/>
        </pc:sldMkLst>
      </pc:sldChg>
      <pc:sldChg chg="modSp add mod">
        <pc:chgData name="Yoel Kortick" userId="167978f5-7f40-4909-85d5-d4149554ad4e" providerId="ADAL" clId="{71A739B4-9224-48B5-AE5E-25F147FFC0C3}" dt="2025-06-04T06:03:01.840" v="247" actId="208"/>
        <pc:sldMkLst>
          <pc:docMk/>
          <pc:sldMk cId="174793457" sldId="1776"/>
        </pc:sldMkLst>
      </pc:sldChg>
      <pc:sldChg chg="modSp add mod">
        <pc:chgData name="Yoel Kortick" userId="167978f5-7f40-4909-85d5-d4149554ad4e" providerId="ADAL" clId="{71A739B4-9224-48B5-AE5E-25F147FFC0C3}" dt="2025-06-04T06:03:14.102" v="248" actId="14100"/>
        <pc:sldMkLst>
          <pc:docMk/>
          <pc:sldMk cId="3936451112" sldId="1778"/>
        </pc:sldMkLst>
      </pc:sldChg>
      <pc:sldChg chg="modSp add mod">
        <pc:chgData name="Yoel Kortick" userId="167978f5-7f40-4909-85d5-d4149554ad4e" providerId="ADAL" clId="{71A739B4-9224-48B5-AE5E-25F147FFC0C3}" dt="2025-06-04T05:54:58.698" v="140" actId="108"/>
        <pc:sldMkLst>
          <pc:docMk/>
          <pc:sldMk cId="2337107041" sldId="1779"/>
        </pc:sldMkLst>
      </pc:sldChg>
      <pc:sldChg chg="modSp add mod">
        <pc:chgData name="Yoel Kortick" userId="167978f5-7f40-4909-85d5-d4149554ad4e" providerId="ADAL" clId="{71A739B4-9224-48B5-AE5E-25F147FFC0C3}" dt="2025-06-04T05:59:11.131" v="206" actId="255"/>
        <pc:sldMkLst>
          <pc:docMk/>
          <pc:sldMk cId="1631229836" sldId="1782"/>
        </pc:sldMkLst>
      </pc:sldChg>
      <pc:sldChg chg="modSp add mod">
        <pc:chgData name="Yoel Kortick" userId="167978f5-7f40-4909-85d5-d4149554ad4e" providerId="ADAL" clId="{71A739B4-9224-48B5-AE5E-25F147FFC0C3}" dt="2025-06-04T06:00:58.018" v="224" actId="255"/>
        <pc:sldMkLst>
          <pc:docMk/>
          <pc:sldMk cId="1213271031" sldId="2206"/>
        </pc:sldMkLst>
      </pc:sldChg>
      <pc:sldChg chg="modSp add mod">
        <pc:chgData name="Yoel Kortick" userId="167978f5-7f40-4909-85d5-d4149554ad4e" providerId="ADAL" clId="{71A739B4-9224-48B5-AE5E-25F147FFC0C3}" dt="2025-06-04T05:49:43.330" v="85" actId="108"/>
        <pc:sldMkLst>
          <pc:docMk/>
          <pc:sldMk cId="3195944428" sldId="2208"/>
        </pc:sldMkLst>
      </pc:sldChg>
      <pc:sldChg chg="modSp mod">
        <pc:chgData name="Yoel Kortick" userId="167978f5-7f40-4909-85d5-d4149554ad4e" providerId="ADAL" clId="{71A739B4-9224-48B5-AE5E-25F147FFC0C3}" dt="2025-06-04T05:44:03.676" v="16" actId="403"/>
        <pc:sldMkLst>
          <pc:docMk/>
          <pc:sldMk cId="2936091595" sldId="2147480407"/>
        </pc:sldMkLst>
        <pc:spChg chg="mod">
          <ac:chgData name="Yoel Kortick" userId="167978f5-7f40-4909-85d5-d4149554ad4e" providerId="ADAL" clId="{71A739B4-9224-48B5-AE5E-25F147FFC0C3}" dt="2025-06-04T05:44:03.676" v="16" actId="403"/>
          <ac:spMkLst>
            <pc:docMk/>
            <pc:sldMk cId="2936091595" sldId="2147480407"/>
            <ac:spMk id="2" creationId="{00000000-0000-0000-0000-000000000000}"/>
          </ac:spMkLst>
        </pc:spChg>
      </pc:sldChg>
      <pc:sldChg chg="addSp delSp modSp mod">
        <pc:chgData name="Yoel Kortick" userId="167978f5-7f40-4909-85d5-d4149554ad4e" providerId="ADAL" clId="{71A739B4-9224-48B5-AE5E-25F147FFC0C3}" dt="2025-06-04T05:50:16.972" v="90" actId="255"/>
        <pc:sldMkLst>
          <pc:docMk/>
          <pc:sldMk cId="2711077615" sldId="2147480430"/>
        </pc:sldMkLst>
        <pc:spChg chg="mod">
          <ac:chgData name="Yoel Kortick" userId="167978f5-7f40-4909-85d5-d4149554ad4e" providerId="ADAL" clId="{71A739B4-9224-48B5-AE5E-25F147FFC0C3}" dt="2025-06-04T05:50:16.972" v="90" actId="255"/>
          <ac:spMkLst>
            <pc:docMk/>
            <pc:sldMk cId="2711077615" sldId="2147480430"/>
            <ac:spMk id="5" creationId="{00000000-0000-0000-0000-000000000000}"/>
          </ac:spMkLst>
        </pc:spChg>
      </pc:sldChg>
      <pc:sldChg chg="modSp">
        <pc:chgData name="Yoel Kortick" userId="167978f5-7f40-4909-85d5-d4149554ad4e" providerId="ADAL" clId="{71A739B4-9224-48B5-AE5E-25F147FFC0C3}" dt="2025-06-04T05:42:02.195" v="0"/>
        <pc:sldMkLst>
          <pc:docMk/>
          <pc:sldMk cId="3215317713" sldId="2147480431"/>
        </pc:sldMkLst>
      </pc:sldChg>
      <pc:sldChg chg="modSp">
        <pc:chgData name="Yoel Kortick" userId="167978f5-7f40-4909-85d5-d4149554ad4e" providerId="ADAL" clId="{71A739B4-9224-48B5-AE5E-25F147FFC0C3}" dt="2025-06-04T05:42:19.630" v="1"/>
        <pc:sldMkLst>
          <pc:docMk/>
          <pc:sldMk cId="1195457792" sldId="2147480432"/>
        </pc:sldMkLst>
      </pc:sldChg>
      <pc:sldChg chg="modSp">
        <pc:chgData name="Yoel Kortick" userId="167978f5-7f40-4909-85d5-d4149554ad4e" providerId="ADAL" clId="{71A739B4-9224-48B5-AE5E-25F147FFC0C3}" dt="2025-06-04T05:42:38.603" v="2"/>
        <pc:sldMkLst>
          <pc:docMk/>
          <pc:sldMk cId="3101334533" sldId="2147480433"/>
        </pc:sldMkLst>
      </pc:sldChg>
      <pc:sldChg chg="modSp mod">
        <pc:chgData name="Yoel Kortick" userId="167978f5-7f40-4909-85d5-d4149554ad4e" providerId="ADAL" clId="{71A739B4-9224-48B5-AE5E-25F147FFC0C3}" dt="2025-06-04T06:03:28.843" v="250" actId="255"/>
        <pc:sldMkLst>
          <pc:docMk/>
          <pc:sldMk cId="4187908048" sldId="2147480434"/>
        </pc:sldMkLst>
      </pc:sldChg>
      <pc:sldChg chg="del">
        <pc:chgData name="Yoel Kortick" userId="167978f5-7f40-4909-85d5-d4149554ad4e" providerId="ADAL" clId="{71A739B4-9224-48B5-AE5E-25F147FFC0C3}" dt="2025-06-04T05:43:27.648" v="6" actId="47"/>
        <pc:sldMkLst>
          <pc:docMk/>
          <pc:sldMk cId="217493611" sldId="2147480435"/>
        </pc:sldMkLst>
      </pc:sldChg>
      <pc:sldChg chg="del">
        <pc:chgData name="Yoel Kortick" userId="167978f5-7f40-4909-85d5-d4149554ad4e" providerId="ADAL" clId="{71A739B4-9224-48B5-AE5E-25F147FFC0C3}" dt="2025-06-04T05:43:27.648" v="6" actId="47"/>
        <pc:sldMkLst>
          <pc:docMk/>
          <pc:sldMk cId="3793389652" sldId="2147480436"/>
        </pc:sldMkLst>
      </pc:sldChg>
      <pc:sldChg chg="del">
        <pc:chgData name="Yoel Kortick" userId="167978f5-7f40-4909-85d5-d4149554ad4e" providerId="ADAL" clId="{71A739B4-9224-48B5-AE5E-25F147FFC0C3}" dt="2025-06-04T05:43:27.648" v="6" actId="47"/>
        <pc:sldMkLst>
          <pc:docMk/>
          <pc:sldMk cId="2583671206" sldId="2147480437"/>
        </pc:sldMkLst>
      </pc:sldChg>
      <pc:sldChg chg="del">
        <pc:chgData name="Yoel Kortick" userId="167978f5-7f40-4909-85d5-d4149554ad4e" providerId="ADAL" clId="{71A739B4-9224-48B5-AE5E-25F147FFC0C3}" dt="2025-06-04T05:43:27.648" v="6" actId="47"/>
        <pc:sldMkLst>
          <pc:docMk/>
          <pc:sldMk cId="336357512" sldId="2147480438"/>
        </pc:sldMkLst>
      </pc:sldChg>
      <pc:sldChg chg="del">
        <pc:chgData name="Yoel Kortick" userId="167978f5-7f40-4909-85d5-d4149554ad4e" providerId="ADAL" clId="{71A739B4-9224-48B5-AE5E-25F147FFC0C3}" dt="2025-06-04T05:43:27.648" v="6" actId="47"/>
        <pc:sldMkLst>
          <pc:docMk/>
          <pc:sldMk cId="1982059557" sldId="2147480439"/>
        </pc:sldMkLst>
      </pc:sldChg>
      <pc:sldChg chg="del">
        <pc:chgData name="Yoel Kortick" userId="167978f5-7f40-4909-85d5-d4149554ad4e" providerId="ADAL" clId="{71A739B4-9224-48B5-AE5E-25F147FFC0C3}" dt="2025-06-04T05:43:27.648" v="6" actId="47"/>
        <pc:sldMkLst>
          <pc:docMk/>
          <pc:sldMk cId="3319784378" sldId="2147480440"/>
        </pc:sldMkLst>
      </pc:sldChg>
      <pc:sldChg chg="del">
        <pc:chgData name="Yoel Kortick" userId="167978f5-7f40-4909-85d5-d4149554ad4e" providerId="ADAL" clId="{71A739B4-9224-48B5-AE5E-25F147FFC0C3}" dt="2025-06-04T05:43:27.648" v="6" actId="47"/>
        <pc:sldMkLst>
          <pc:docMk/>
          <pc:sldMk cId="3362003668" sldId="2147480441"/>
        </pc:sldMkLst>
      </pc:sldChg>
      <pc:sldChg chg="del">
        <pc:chgData name="Yoel Kortick" userId="167978f5-7f40-4909-85d5-d4149554ad4e" providerId="ADAL" clId="{71A739B4-9224-48B5-AE5E-25F147FFC0C3}" dt="2025-06-04T05:43:27.648" v="6" actId="47"/>
        <pc:sldMkLst>
          <pc:docMk/>
          <pc:sldMk cId="1212022780" sldId="2147480442"/>
        </pc:sldMkLst>
      </pc:sldChg>
    </pc:docChg>
  </pc:docChgLst>
  <pc:docChgLst>
    <pc:chgData name="Yoel Kortick" userId="167978f5-7f40-4909-85d5-d4149554ad4e" providerId="ADAL" clId="{9715923E-A3B0-4742-AB1E-BEE2B6A796AD}"/>
    <pc:docChg chg="undo custSel addSld delSld modSld modSection">
      <pc:chgData name="Yoel Kortick" userId="167978f5-7f40-4909-85d5-d4149554ad4e" providerId="ADAL" clId="{9715923E-A3B0-4742-AB1E-BEE2B6A796AD}" dt="2024-10-22T06:37:56.029" v="5565"/>
      <pc:docMkLst>
        <pc:docMk/>
      </pc:docMkLst>
      <pc:sldChg chg="modSp mod">
        <pc:chgData name="Yoel Kortick" userId="167978f5-7f40-4909-85d5-d4149554ad4e" providerId="ADAL" clId="{9715923E-A3B0-4742-AB1E-BEE2B6A796AD}" dt="2024-10-22T05:19:01.572" v="3716" actId="20577"/>
        <pc:sldMkLst>
          <pc:docMk/>
          <pc:sldMk cId="815051809" sldId="388"/>
        </pc:sldMkLst>
      </pc:sldChg>
      <pc:sldChg chg="modSp mod">
        <pc:chgData name="Yoel Kortick" userId="167978f5-7f40-4909-85d5-d4149554ad4e" providerId="ADAL" clId="{9715923E-A3B0-4742-AB1E-BEE2B6A796AD}" dt="2024-10-22T03:17:09.251" v="3" actId="20577"/>
        <pc:sldMkLst>
          <pc:docMk/>
          <pc:sldMk cId="1637256743" sldId="657"/>
        </pc:sldMkLst>
      </pc:sldChg>
      <pc:sldChg chg="modSp mod">
        <pc:chgData name="Yoel Kortick" userId="167978f5-7f40-4909-85d5-d4149554ad4e" providerId="ADAL" clId="{9715923E-A3B0-4742-AB1E-BEE2B6A796AD}" dt="2024-10-22T06:28:14.996" v="5298" actId="255"/>
        <pc:sldMkLst>
          <pc:docMk/>
          <pc:sldMk cId="2361624102" sldId="659"/>
        </pc:sldMkLst>
      </pc:sldChg>
      <pc:sldChg chg="del">
        <pc:chgData name="Yoel Kortick" userId="167978f5-7f40-4909-85d5-d4149554ad4e" providerId="ADAL" clId="{9715923E-A3B0-4742-AB1E-BEE2B6A796AD}" dt="2024-10-22T03:27:41.745" v="375" actId="47"/>
        <pc:sldMkLst>
          <pc:docMk/>
          <pc:sldMk cId="2713070438" sldId="660"/>
        </pc:sldMkLst>
      </pc:sldChg>
      <pc:sldChg chg="modSp">
        <pc:chgData name="Yoel Kortick" userId="167978f5-7f40-4909-85d5-d4149554ad4e" providerId="ADAL" clId="{9715923E-A3B0-4742-AB1E-BEE2B6A796AD}" dt="2024-10-22T03:33:27.122" v="928"/>
        <pc:sldMkLst>
          <pc:docMk/>
          <pc:sldMk cId="1444690400" sldId="672"/>
        </pc:sldMkLst>
      </pc:sldChg>
      <pc:sldChg chg="modSp mod">
        <pc:chgData name="Yoel Kortick" userId="167978f5-7f40-4909-85d5-d4149554ad4e" providerId="ADAL" clId="{9715923E-A3B0-4742-AB1E-BEE2B6A796AD}" dt="2024-10-22T06:37:56.029" v="5565"/>
        <pc:sldMkLst>
          <pc:docMk/>
          <pc:sldMk cId="262480220" sldId="673"/>
        </pc:sldMkLst>
      </pc:sldChg>
      <pc:sldChg chg="modSp del">
        <pc:chgData name="Yoel Kortick" userId="167978f5-7f40-4909-85d5-d4149554ad4e" providerId="ADAL" clId="{9715923E-A3B0-4742-AB1E-BEE2B6A796AD}" dt="2024-10-22T03:43:36.249" v="1127" actId="47"/>
        <pc:sldMkLst>
          <pc:docMk/>
          <pc:sldMk cId="2966802731" sldId="674"/>
        </pc:sldMkLst>
      </pc:sldChg>
      <pc:sldChg chg="addSp modSp mod">
        <pc:chgData name="Yoel Kortick" userId="167978f5-7f40-4909-85d5-d4149554ad4e" providerId="ADAL" clId="{9715923E-A3B0-4742-AB1E-BEE2B6A796AD}" dt="2024-10-22T03:47:16.194" v="1261" actId="208"/>
        <pc:sldMkLst>
          <pc:docMk/>
          <pc:sldMk cId="3923353638" sldId="675"/>
        </pc:sldMkLst>
      </pc:sldChg>
      <pc:sldChg chg="modSp del">
        <pc:chgData name="Yoel Kortick" userId="167978f5-7f40-4909-85d5-d4149554ad4e" providerId="ADAL" clId="{9715923E-A3B0-4742-AB1E-BEE2B6A796AD}" dt="2024-10-22T03:43:36.990" v="1128" actId="47"/>
        <pc:sldMkLst>
          <pc:docMk/>
          <pc:sldMk cId="1003606274" sldId="676"/>
        </pc:sldMkLst>
      </pc:sldChg>
      <pc:sldChg chg="modSp">
        <pc:chgData name="Yoel Kortick" userId="167978f5-7f40-4909-85d5-d4149554ad4e" providerId="ADAL" clId="{9715923E-A3B0-4742-AB1E-BEE2B6A796AD}" dt="2024-10-22T03:48:33.171" v="1262"/>
        <pc:sldMkLst>
          <pc:docMk/>
          <pc:sldMk cId="1718271838" sldId="677"/>
        </pc:sldMkLst>
      </pc:sldChg>
      <pc:sldChg chg="addSp delSp modSp mod">
        <pc:chgData name="Yoel Kortick" userId="167978f5-7f40-4909-85d5-d4149554ad4e" providerId="ADAL" clId="{9715923E-A3B0-4742-AB1E-BEE2B6A796AD}" dt="2024-10-22T06:37:56.029" v="5565"/>
        <pc:sldMkLst>
          <pc:docMk/>
          <pc:sldMk cId="2958276789" sldId="678"/>
        </pc:sldMkLst>
      </pc:sldChg>
      <pc:sldChg chg="addSp modSp mod">
        <pc:chgData name="Yoel Kortick" userId="167978f5-7f40-4909-85d5-d4149554ad4e" providerId="ADAL" clId="{9715923E-A3B0-4742-AB1E-BEE2B6A796AD}" dt="2024-10-22T03:56:20.713" v="1532" actId="20577"/>
        <pc:sldMkLst>
          <pc:docMk/>
          <pc:sldMk cId="2421745096" sldId="679"/>
        </pc:sldMkLst>
      </pc:sldChg>
      <pc:sldChg chg="modSp">
        <pc:chgData name="Yoel Kortick" userId="167978f5-7f40-4909-85d5-d4149554ad4e" providerId="ADAL" clId="{9715923E-A3B0-4742-AB1E-BEE2B6A796AD}" dt="2024-10-22T03:59:41.300" v="1533"/>
        <pc:sldMkLst>
          <pc:docMk/>
          <pc:sldMk cId="3721265836" sldId="680"/>
        </pc:sldMkLst>
      </pc:sldChg>
      <pc:sldChg chg="delSp modSp mod">
        <pc:chgData name="Yoel Kortick" userId="167978f5-7f40-4909-85d5-d4149554ad4e" providerId="ADAL" clId="{9715923E-A3B0-4742-AB1E-BEE2B6A796AD}" dt="2024-10-22T06:37:56.029" v="5565"/>
        <pc:sldMkLst>
          <pc:docMk/>
          <pc:sldMk cId="4290264524" sldId="681"/>
        </pc:sldMkLst>
      </pc:sldChg>
      <pc:sldChg chg="addSp modSp mod">
        <pc:chgData name="Yoel Kortick" userId="167978f5-7f40-4909-85d5-d4149554ad4e" providerId="ADAL" clId="{9715923E-A3B0-4742-AB1E-BEE2B6A796AD}" dt="2024-10-22T04:22:58.896" v="1931" actId="1076"/>
        <pc:sldMkLst>
          <pc:docMk/>
          <pc:sldMk cId="3676586607" sldId="682"/>
        </pc:sldMkLst>
      </pc:sldChg>
      <pc:sldChg chg="addSp delSp modSp mod">
        <pc:chgData name="Yoel Kortick" userId="167978f5-7f40-4909-85d5-d4149554ad4e" providerId="ADAL" clId="{9715923E-A3B0-4742-AB1E-BEE2B6A796AD}" dt="2024-10-22T06:37:56.029" v="5565"/>
        <pc:sldMkLst>
          <pc:docMk/>
          <pc:sldMk cId="770711371" sldId="683"/>
        </pc:sldMkLst>
      </pc:sldChg>
      <pc:sldChg chg="addSp delSp modSp mod">
        <pc:chgData name="Yoel Kortick" userId="167978f5-7f40-4909-85d5-d4149554ad4e" providerId="ADAL" clId="{9715923E-A3B0-4742-AB1E-BEE2B6A796AD}" dt="2024-10-22T06:37:56.029" v="5565"/>
        <pc:sldMkLst>
          <pc:docMk/>
          <pc:sldMk cId="815674178" sldId="684"/>
        </pc:sldMkLst>
      </pc:sldChg>
      <pc:sldChg chg="addSp delSp modSp mod">
        <pc:chgData name="Yoel Kortick" userId="167978f5-7f40-4909-85d5-d4149554ad4e" providerId="ADAL" clId="{9715923E-A3B0-4742-AB1E-BEE2B6A796AD}" dt="2024-10-22T05:01:53.396" v="3133" actId="14100"/>
        <pc:sldMkLst>
          <pc:docMk/>
          <pc:sldMk cId="3973479055" sldId="685"/>
        </pc:sldMkLst>
      </pc:sldChg>
      <pc:sldChg chg="delSp modSp mod">
        <pc:chgData name="Yoel Kortick" userId="167978f5-7f40-4909-85d5-d4149554ad4e" providerId="ADAL" clId="{9715923E-A3B0-4742-AB1E-BEE2B6A796AD}" dt="2024-10-22T06:37:56.029" v="5565"/>
        <pc:sldMkLst>
          <pc:docMk/>
          <pc:sldMk cId="1435486953" sldId="686"/>
        </pc:sldMkLst>
      </pc:sldChg>
      <pc:sldChg chg="modSp">
        <pc:chgData name="Yoel Kortick" userId="167978f5-7f40-4909-85d5-d4149554ad4e" providerId="ADAL" clId="{9715923E-A3B0-4742-AB1E-BEE2B6A796AD}" dt="2024-10-22T05:17:43.113" v="3706"/>
        <pc:sldMkLst>
          <pc:docMk/>
          <pc:sldMk cId="3885442814" sldId="687"/>
        </pc:sldMkLst>
      </pc:sldChg>
      <pc:sldChg chg="addSp delSp modSp mod">
        <pc:chgData name="Yoel Kortick" userId="167978f5-7f40-4909-85d5-d4149554ad4e" providerId="ADAL" clId="{9715923E-A3B0-4742-AB1E-BEE2B6A796AD}" dt="2024-10-22T06:35:36.860" v="5471" actId="14100"/>
        <pc:sldMkLst>
          <pc:docMk/>
          <pc:sldMk cId="4101289709" sldId="688"/>
        </pc:sldMkLst>
      </pc:sldChg>
      <pc:sldChg chg="addSp delSp modSp mod">
        <pc:chgData name="Yoel Kortick" userId="167978f5-7f40-4909-85d5-d4149554ad4e" providerId="ADAL" clId="{9715923E-A3B0-4742-AB1E-BEE2B6A796AD}" dt="2024-10-22T06:37:56.029" v="5565"/>
        <pc:sldMkLst>
          <pc:docMk/>
          <pc:sldMk cId="677611823" sldId="689"/>
        </pc:sldMkLst>
      </pc:sldChg>
      <pc:sldChg chg="addSp delSp modSp mod">
        <pc:chgData name="Yoel Kortick" userId="167978f5-7f40-4909-85d5-d4149554ad4e" providerId="ADAL" clId="{9715923E-A3B0-4742-AB1E-BEE2B6A796AD}" dt="2024-10-22T05:46:48.631" v="4294" actId="208"/>
        <pc:sldMkLst>
          <pc:docMk/>
          <pc:sldMk cId="32588567" sldId="690"/>
        </pc:sldMkLst>
      </pc:sldChg>
      <pc:sldChg chg="addSp delSp modSp mod">
        <pc:chgData name="Yoel Kortick" userId="167978f5-7f40-4909-85d5-d4149554ad4e" providerId="ADAL" clId="{9715923E-A3B0-4742-AB1E-BEE2B6A796AD}" dt="2024-10-22T06:37:56.029" v="5565"/>
        <pc:sldMkLst>
          <pc:docMk/>
          <pc:sldMk cId="1628872648" sldId="692"/>
        </pc:sldMkLst>
      </pc:sldChg>
      <pc:sldChg chg="modSp del">
        <pc:chgData name="Yoel Kortick" userId="167978f5-7f40-4909-85d5-d4149554ad4e" providerId="ADAL" clId="{9715923E-A3B0-4742-AB1E-BEE2B6A796AD}" dt="2024-10-22T05:59:08.942" v="4801" actId="47"/>
        <pc:sldMkLst>
          <pc:docMk/>
          <pc:sldMk cId="2247658927" sldId="693"/>
        </pc:sldMkLst>
      </pc:sldChg>
      <pc:sldChg chg="modSp del">
        <pc:chgData name="Yoel Kortick" userId="167978f5-7f40-4909-85d5-d4149554ad4e" providerId="ADAL" clId="{9715923E-A3B0-4742-AB1E-BEE2B6A796AD}" dt="2024-10-22T05:59:09.996" v="4802" actId="47"/>
        <pc:sldMkLst>
          <pc:docMk/>
          <pc:sldMk cId="1463030802" sldId="694"/>
        </pc:sldMkLst>
      </pc:sldChg>
      <pc:sldChg chg="modSp del">
        <pc:chgData name="Yoel Kortick" userId="167978f5-7f40-4909-85d5-d4149554ad4e" providerId="ADAL" clId="{9715923E-A3B0-4742-AB1E-BEE2B6A796AD}" dt="2024-10-22T05:59:11.007" v="4803" actId="47"/>
        <pc:sldMkLst>
          <pc:docMk/>
          <pc:sldMk cId="3090779673" sldId="696"/>
        </pc:sldMkLst>
      </pc:sldChg>
      <pc:sldChg chg="del">
        <pc:chgData name="Yoel Kortick" userId="167978f5-7f40-4909-85d5-d4149554ad4e" providerId="ADAL" clId="{9715923E-A3B0-4742-AB1E-BEE2B6A796AD}" dt="2024-10-22T05:59:18.367" v="4804" actId="47"/>
        <pc:sldMkLst>
          <pc:docMk/>
          <pc:sldMk cId="4094344636" sldId="697"/>
        </pc:sldMkLst>
      </pc:sldChg>
      <pc:sldChg chg="del">
        <pc:chgData name="Yoel Kortick" userId="167978f5-7f40-4909-85d5-d4149554ad4e" providerId="ADAL" clId="{9715923E-A3B0-4742-AB1E-BEE2B6A796AD}" dt="2024-10-22T05:59:18.367" v="4804" actId="47"/>
        <pc:sldMkLst>
          <pc:docMk/>
          <pc:sldMk cId="1322371566" sldId="698"/>
        </pc:sldMkLst>
      </pc:sldChg>
      <pc:sldChg chg="del">
        <pc:chgData name="Yoel Kortick" userId="167978f5-7f40-4909-85d5-d4149554ad4e" providerId="ADAL" clId="{9715923E-A3B0-4742-AB1E-BEE2B6A796AD}" dt="2024-10-22T05:59:18.367" v="4804" actId="47"/>
        <pc:sldMkLst>
          <pc:docMk/>
          <pc:sldMk cId="3501097364" sldId="699"/>
        </pc:sldMkLst>
      </pc:sldChg>
      <pc:sldChg chg="del">
        <pc:chgData name="Yoel Kortick" userId="167978f5-7f40-4909-85d5-d4149554ad4e" providerId="ADAL" clId="{9715923E-A3B0-4742-AB1E-BEE2B6A796AD}" dt="2024-10-22T05:59:18.367" v="4804" actId="47"/>
        <pc:sldMkLst>
          <pc:docMk/>
          <pc:sldMk cId="1068737354" sldId="701"/>
        </pc:sldMkLst>
      </pc:sldChg>
      <pc:sldChg chg="del">
        <pc:chgData name="Yoel Kortick" userId="167978f5-7f40-4909-85d5-d4149554ad4e" providerId="ADAL" clId="{9715923E-A3B0-4742-AB1E-BEE2B6A796AD}" dt="2024-10-22T05:59:18.367" v="4804" actId="47"/>
        <pc:sldMkLst>
          <pc:docMk/>
          <pc:sldMk cId="4080040508" sldId="702"/>
        </pc:sldMkLst>
      </pc:sldChg>
      <pc:sldChg chg="del">
        <pc:chgData name="Yoel Kortick" userId="167978f5-7f40-4909-85d5-d4149554ad4e" providerId="ADAL" clId="{9715923E-A3B0-4742-AB1E-BEE2B6A796AD}" dt="2024-10-22T05:59:18.367" v="4804" actId="47"/>
        <pc:sldMkLst>
          <pc:docMk/>
          <pc:sldMk cId="3425610671" sldId="703"/>
        </pc:sldMkLst>
      </pc:sldChg>
      <pc:sldChg chg="del">
        <pc:chgData name="Yoel Kortick" userId="167978f5-7f40-4909-85d5-d4149554ad4e" providerId="ADAL" clId="{9715923E-A3B0-4742-AB1E-BEE2B6A796AD}" dt="2024-10-22T05:59:18.367" v="4804" actId="47"/>
        <pc:sldMkLst>
          <pc:docMk/>
          <pc:sldMk cId="1014728125" sldId="704"/>
        </pc:sldMkLst>
      </pc:sldChg>
      <pc:sldChg chg="del">
        <pc:chgData name="Yoel Kortick" userId="167978f5-7f40-4909-85d5-d4149554ad4e" providerId="ADAL" clId="{9715923E-A3B0-4742-AB1E-BEE2B6A796AD}" dt="2024-10-22T05:59:18.367" v="4804" actId="47"/>
        <pc:sldMkLst>
          <pc:docMk/>
          <pc:sldMk cId="256438927" sldId="705"/>
        </pc:sldMkLst>
      </pc:sldChg>
      <pc:sldChg chg="del">
        <pc:chgData name="Yoel Kortick" userId="167978f5-7f40-4909-85d5-d4149554ad4e" providerId="ADAL" clId="{9715923E-A3B0-4742-AB1E-BEE2B6A796AD}" dt="2024-10-22T05:59:18.367" v="4804" actId="47"/>
        <pc:sldMkLst>
          <pc:docMk/>
          <pc:sldMk cId="2105063999" sldId="706"/>
        </pc:sldMkLst>
      </pc:sldChg>
      <pc:sldChg chg="del">
        <pc:chgData name="Yoel Kortick" userId="167978f5-7f40-4909-85d5-d4149554ad4e" providerId="ADAL" clId="{9715923E-A3B0-4742-AB1E-BEE2B6A796AD}" dt="2024-10-22T05:59:18.367" v="4804" actId="47"/>
        <pc:sldMkLst>
          <pc:docMk/>
          <pc:sldMk cId="1453889579" sldId="707"/>
        </pc:sldMkLst>
      </pc:sldChg>
      <pc:sldChg chg="del">
        <pc:chgData name="Yoel Kortick" userId="167978f5-7f40-4909-85d5-d4149554ad4e" providerId="ADAL" clId="{9715923E-A3B0-4742-AB1E-BEE2B6A796AD}" dt="2024-10-22T05:59:18.367" v="4804" actId="47"/>
        <pc:sldMkLst>
          <pc:docMk/>
          <pc:sldMk cId="3131306973" sldId="708"/>
        </pc:sldMkLst>
      </pc:sldChg>
      <pc:sldChg chg="del">
        <pc:chgData name="Yoel Kortick" userId="167978f5-7f40-4909-85d5-d4149554ad4e" providerId="ADAL" clId="{9715923E-A3B0-4742-AB1E-BEE2B6A796AD}" dt="2024-10-22T05:59:18.367" v="4804" actId="47"/>
        <pc:sldMkLst>
          <pc:docMk/>
          <pc:sldMk cId="2877671584" sldId="709"/>
        </pc:sldMkLst>
      </pc:sldChg>
      <pc:sldChg chg="del">
        <pc:chgData name="Yoel Kortick" userId="167978f5-7f40-4909-85d5-d4149554ad4e" providerId="ADAL" clId="{9715923E-A3B0-4742-AB1E-BEE2B6A796AD}" dt="2024-10-22T05:59:18.367" v="4804" actId="47"/>
        <pc:sldMkLst>
          <pc:docMk/>
          <pc:sldMk cId="1872936956" sldId="710"/>
        </pc:sldMkLst>
      </pc:sldChg>
      <pc:sldChg chg="modSp add mod">
        <pc:chgData name="Yoel Kortick" userId="167978f5-7f40-4909-85d5-d4149554ad4e" providerId="ADAL" clId="{9715923E-A3B0-4742-AB1E-BEE2B6A796AD}" dt="2024-10-22T06:29:05.091" v="5314" actId="20577"/>
        <pc:sldMkLst>
          <pc:docMk/>
          <pc:sldMk cId="356351807" sldId="711"/>
        </pc:sldMkLst>
      </pc:sldChg>
      <pc:sldChg chg="modSp add mod">
        <pc:chgData name="Yoel Kortick" userId="167978f5-7f40-4909-85d5-d4149554ad4e" providerId="ADAL" clId="{9715923E-A3B0-4742-AB1E-BEE2B6A796AD}" dt="2024-10-22T03:32:55.163" v="927" actId="313"/>
        <pc:sldMkLst>
          <pc:docMk/>
          <pc:sldMk cId="2584945947" sldId="712"/>
        </pc:sldMkLst>
      </pc:sldChg>
      <pc:sldChg chg="addSp modSp add mod">
        <pc:chgData name="Yoel Kortick" userId="167978f5-7f40-4909-85d5-d4149554ad4e" providerId="ADAL" clId="{9715923E-A3B0-4742-AB1E-BEE2B6A796AD}" dt="2024-10-22T06:37:56.029" v="5565"/>
        <pc:sldMkLst>
          <pc:docMk/>
          <pc:sldMk cId="3594030821" sldId="713"/>
        </pc:sldMkLst>
      </pc:sldChg>
      <pc:sldChg chg="add del">
        <pc:chgData name="Yoel Kortick" userId="167978f5-7f40-4909-85d5-d4149554ad4e" providerId="ADAL" clId="{9715923E-A3B0-4742-AB1E-BEE2B6A796AD}" dt="2024-10-22T04:23:44.722" v="1944" actId="47"/>
        <pc:sldMkLst>
          <pc:docMk/>
          <pc:sldMk cId="2689133965" sldId="714"/>
        </pc:sldMkLst>
      </pc:sldChg>
      <pc:sldChg chg="addSp delSp modSp add mod">
        <pc:chgData name="Yoel Kortick" userId="167978f5-7f40-4909-85d5-d4149554ad4e" providerId="ADAL" clId="{9715923E-A3B0-4742-AB1E-BEE2B6A796AD}" dt="2024-10-22T06:37:56.029" v="5565"/>
        <pc:sldMkLst>
          <pc:docMk/>
          <pc:sldMk cId="2814823802" sldId="714"/>
        </pc:sldMkLst>
      </pc:sldChg>
      <pc:sldChg chg="addSp delSp modSp add mod">
        <pc:chgData name="Yoel Kortick" userId="167978f5-7f40-4909-85d5-d4149554ad4e" providerId="ADAL" clId="{9715923E-A3B0-4742-AB1E-BEE2B6A796AD}" dt="2024-10-22T06:37:56.029" v="5565"/>
        <pc:sldMkLst>
          <pc:docMk/>
          <pc:sldMk cId="3630619717" sldId="715"/>
        </pc:sldMkLst>
      </pc:sldChg>
      <pc:sldChg chg="addSp delSp modSp add mod">
        <pc:chgData name="Yoel Kortick" userId="167978f5-7f40-4909-85d5-d4149554ad4e" providerId="ADAL" clId="{9715923E-A3B0-4742-AB1E-BEE2B6A796AD}" dt="2024-10-22T06:37:56.029" v="5565"/>
        <pc:sldMkLst>
          <pc:docMk/>
          <pc:sldMk cId="530120897" sldId="716"/>
        </pc:sldMkLst>
      </pc:sldChg>
      <pc:sldChg chg="addSp delSp modSp add mod">
        <pc:chgData name="Yoel Kortick" userId="167978f5-7f40-4909-85d5-d4149554ad4e" providerId="ADAL" clId="{9715923E-A3B0-4742-AB1E-BEE2B6A796AD}" dt="2024-10-22T05:33:16.575" v="3884" actId="14100"/>
        <pc:sldMkLst>
          <pc:docMk/>
          <pc:sldMk cId="613025967" sldId="717"/>
        </pc:sldMkLst>
      </pc:sldChg>
      <pc:sldChg chg="modSp add mod">
        <pc:chgData name="Yoel Kortick" userId="167978f5-7f40-4909-85d5-d4149554ad4e" providerId="ADAL" clId="{9715923E-A3B0-4742-AB1E-BEE2B6A796AD}" dt="2024-10-22T05:15:54.101" v="3590" actId="6549"/>
        <pc:sldMkLst>
          <pc:docMk/>
          <pc:sldMk cId="2090970402" sldId="718"/>
        </pc:sldMkLst>
      </pc:sldChg>
      <pc:sldChg chg="modSp add mod">
        <pc:chgData name="Yoel Kortick" userId="167978f5-7f40-4909-85d5-d4149554ad4e" providerId="ADAL" clId="{9715923E-A3B0-4742-AB1E-BEE2B6A796AD}" dt="2024-10-22T05:18:44.087" v="3711"/>
        <pc:sldMkLst>
          <pc:docMk/>
          <pc:sldMk cId="352697515" sldId="719"/>
        </pc:sldMkLst>
      </pc:sldChg>
      <pc:sldChg chg="delSp modSp add del mod">
        <pc:chgData name="Yoel Kortick" userId="167978f5-7f40-4909-85d5-d4149554ad4e" providerId="ADAL" clId="{9715923E-A3B0-4742-AB1E-BEE2B6A796AD}" dt="2024-10-22T05:42:03.952" v="3945" actId="47"/>
        <pc:sldMkLst>
          <pc:docMk/>
          <pc:sldMk cId="615686593" sldId="720"/>
        </pc:sldMkLst>
      </pc:sldChg>
      <pc:sldChg chg="addSp delSp modSp add mod">
        <pc:chgData name="Yoel Kortick" userId="167978f5-7f40-4909-85d5-d4149554ad4e" providerId="ADAL" clId="{9715923E-A3B0-4742-AB1E-BEE2B6A796AD}" dt="2024-10-22T06:37:56.029" v="5565"/>
        <pc:sldMkLst>
          <pc:docMk/>
          <pc:sldMk cId="2698771425" sldId="721"/>
        </pc:sldMkLst>
      </pc:sldChg>
      <pc:sldChg chg="addSp delSp modSp add mod">
        <pc:chgData name="Yoel Kortick" userId="167978f5-7f40-4909-85d5-d4149554ad4e" providerId="ADAL" clId="{9715923E-A3B0-4742-AB1E-BEE2B6A796AD}" dt="2024-10-22T06:34:56.834" v="5403" actId="33524"/>
        <pc:sldMkLst>
          <pc:docMk/>
          <pc:sldMk cId="2502732835" sldId="722"/>
        </pc:sldMkLst>
      </pc:sldChg>
      <pc:sldChg chg="modSp add mod">
        <pc:chgData name="Yoel Kortick" userId="167978f5-7f40-4909-85d5-d4149554ad4e" providerId="ADAL" clId="{9715923E-A3B0-4742-AB1E-BEE2B6A796AD}" dt="2024-10-22T06:37:56.029" v="5565"/>
        <pc:sldMkLst>
          <pc:docMk/>
          <pc:sldMk cId="2494344989" sldId="723"/>
        </pc:sldMkLst>
      </pc:sldChg>
      <pc:sldChg chg="addSp delSp modSp add mod">
        <pc:chgData name="Yoel Kortick" userId="167978f5-7f40-4909-85d5-d4149554ad4e" providerId="ADAL" clId="{9715923E-A3B0-4742-AB1E-BEE2B6A796AD}" dt="2024-10-22T06:37:56.029" v="5565"/>
        <pc:sldMkLst>
          <pc:docMk/>
          <pc:sldMk cId="442428762" sldId="724"/>
        </pc:sldMkLst>
      </pc:sldChg>
      <pc:sldChg chg="addSp delSp modSp add mod">
        <pc:chgData name="Yoel Kortick" userId="167978f5-7f40-4909-85d5-d4149554ad4e" providerId="ADAL" clId="{9715923E-A3B0-4742-AB1E-BEE2B6A796AD}" dt="2024-10-22T06:37:56.029" v="5565"/>
        <pc:sldMkLst>
          <pc:docMk/>
          <pc:sldMk cId="255968741" sldId="725"/>
        </pc:sldMkLst>
      </pc:sldChg>
      <pc:sldChg chg="addSp delSp modSp add mod">
        <pc:chgData name="Yoel Kortick" userId="167978f5-7f40-4909-85d5-d4149554ad4e" providerId="ADAL" clId="{9715923E-A3B0-4742-AB1E-BEE2B6A796AD}" dt="2024-10-22T06:37:56.029" v="5565"/>
        <pc:sldMkLst>
          <pc:docMk/>
          <pc:sldMk cId="186080786" sldId="726"/>
        </pc:sldMkLst>
      </pc:sldChg>
      <pc:sldChg chg="addSp delSp modSp add mod">
        <pc:chgData name="Yoel Kortick" userId="167978f5-7f40-4909-85d5-d4149554ad4e" providerId="ADAL" clId="{9715923E-A3B0-4742-AB1E-BEE2B6A796AD}" dt="2024-10-22T06:25:24.387" v="5248" actId="20577"/>
        <pc:sldMkLst>
          <pc:docMk/>
          <pc:sldMk cId="2919288167" sldId="727"/>
        </pc:sldMkLst>
      </pc:sldChg>
      <pc:sldChg chg="addSp delSp modSp add mod">
        <pc:chgData name="Yoel Kortick" userId="167978f5-7f40-4909-85d5-d4149554ad4e" providerId="ADAL" clId="{9715923E-A3B0-4742-AB1E-BEE2B6A796AD}" dt="2024-10-22T06:36:46.337" v="5564" actId="33524"/>
        <pc:sldMkLst>
          <pc:docMk/>
          <pc:sldMk cId="1699043517" sldId="728"/>
        </pc:sldMkLst>
      </pc:sldChg>
    </pc:docChg>
  </pc:docChgLst>
  <pc:docChgLst>
    <pc:chgData name="Yoel Kortick" userId="167978f5-7f40-4909-85d5-d4149554ad4e" providerId="ADAL" clId="{6CF9B2A4-18A2-416F-93FB-2717F0C2FF32}"/>
    <pc:docChg chg="undo redo custSel addSld delSld modSld sldOrd modSection">
      <pc:chgData name="Yoel Kortick" userId="167978f5-7f40-4909-85d5-d4149554ad4e" providerId="ADAL" clId="{6CF9B2A4-18A2-416F-93FB-2717F0C2FF32}" dt="2024-12-22T16:02:10.079" v="12855" actId="20577"/>
      <pc:docMkLst>
        <pc:docMk/>
      </pc:docMkLst>
      <pc:sldChg chg="modSp mod">
        <pc:chgData name="Yoel Kortick" userId="167978f5-7f40-4909-85d5-d4149554ad4e" providerId="ADAL" clId="{6CF9B2A4-18A2-416F-93FB-2717F0C2FF32}" dt="2024-12-20T06:32:10.989" v="12059" actId="313"/>
        <pc:sldMkLst>
          <pc:docMk/>
          <pc:sldMk cId="815051809" sldId="388"/>
        </pc:sldMkLst>
      </pc:sldChg>
      <pc:sldChg chg="addSp modSp mod">
        <pc:chgData name="Yoel Kortick" userId="167978f5-7f40-4909-85d5-d4149554ad4e" providerId="ADAL" clId="{6CF9B2A4-18A2-416F-93FB-2717F0C2FF32}" dt="2024-12-17T04:57:16.348" v="12" actId="20577"/>
        <pc:sldMkLst>
          <pc:docMk/>
          <pc:sldMk cId="1637256743" sldId="657"/>
        </pc:sldMkLst>
      </pc:sldChg>
      <pc:sldChg chg="modSp mod">
        <pc:chgData name="Yoel Kortick" userId="167978f5-7f40-4909-85d5-d4149554ad4e" providerId="ADAL" clId="{6CF9B2A4-18A2-416F-93FB-2717F0C2FF32}" dt="2024-12-17T04:57:32.646" v="15" actId="6549"/>
        <pc:sldMkLst>
          <pc:docMk/>
          <pc:sldMk cId="2361624102" sldId="659"/>
        </pc:sldMkLst>
      </pc:sldChg>
      <pc:sldChg chg="modSp">
        <pc:chgData name="Yoel Kortick" userId="167978f5-7f40-4909-85d5-d4149554ad4e" providerId="ADAL" clId="{6CF9B2A4-18A2-416F-93FB-2717F0C2FF32}" dt="2024-12-17T05:43:45.424" v="384"/>
        <pc:sldMkLst>
          <pc:docMk/>
          <pc:sldMk cId="1444690400" sldId="672"/>
        </pc:sldMkLst>
      </pc:sldChg>
      <pc:sldChg chg="modSp mod">
        <pc:chgData name="Yoel Kortick" userId="167978f5-7f40-4909-85d5-d4149554ad4e" providerId="ADAL" clId="{6CF9B2A4-18A2-416F-93FB-2717F0C2FF32}" dt="2024-12-18T15:51:12.921" v="11439" actId="6549"/>
        <pc:sldMkLst>
          <pc:docMk/>
          <pc:sldMk cId="262480220" sldId="673"/>
        </pc:sldMkLst>
      </pc:sldChg>
      <pc:sldChg chg="modSp ord">
        <pc:chgData name="Yoel Kortick" userId="167978f5-7f40-4909-85d5-d4149554ad4e" providerId="ADAL" clId="{6CF9B2A4-18A2-416F-93FB-2717F0C2FF32}" dt="2024-12-17T05:43:45.424" v="384"/>
        <pc:sldMkLst>
          <pc:docMk/>
          <pc:sldMk cId="3923353638" sldId="675"/>
        </pc:sldMkLst>
      </pc:sldChg>
      <pc:sldChg chg="addSp delSp modSp mod">
        <pc:chgData name="Yoel Kortick" userId="167978f5-7f40-4909-85d5-d4149554ad4e" providerId="ADAL" clId="{6CF9B2A4-18A2-416F-93FB-2717F0C2FF32}" dt="2024-12-17T05:50:36.049" v="800" actId="20577"/>
        <pc:sldMkLst>
          <pc:docMk/>
          <pc:sldMk cId="2958276789" sldId="678"/>
        </pc:sldMkLst>
      </pc:sldChg>
      <pc:sldChg chg="modSp">
        <pc:chgData name="Yoel Kortick" userId="167978f5-7f40-4909-85d5-d4149554ad4e" providerId="ADAL" clId="{6CF9B2A4-18A2-416F-93FB-2717F0C2FF32}" dt="2024-12-17T06:03:10.014" v="807"/>
        <pc:sldMkLst>
          <pc:docMk/>
          <pc:sldMk cId="3721265836" sldId="680"/>
        </pc:sldMkLst>
      </pc:sldChg>
      <pc:sldChg chg="modSp del">
        <pc:chgData name="Yoel Kortick" userId="167978f5-7f40-4909-85d5-d4149554ad4e" providerId="ADAL" clId="{6CF9B2A4-18A2-416F-93FB-2717F0C2FF32}" dt="2024-12-17T06:42:19.323" v="2310" actId="47"/>
        <pc:sldMkLst>
          <pc:docMk/>
          <pc:sldMk cId="4290264524" sldId="681"/>
        </pc:sldMkLst>
      </pc:sldChg>
      <pc:sldChg chg="modSp del">
        <pc:chgData name="Yoel Kortick" userId="167978f5-7f40-4909-85d5-d4149554ad4e" providerId="ADAL" clId="{6CF9B2A4-18A2-416F-93FB-2717F0C2FF32}" dt="2024-12-17T06:42:19.323" v="2310" actId="47"/>
        <pc:sldMkLst>
          <pc:docMk/>
          <pc:sldMk cId="3676586607" sldId="682"/>
        </pc:sldMkLst>
      </pc:sldChg>
      <pc:sldChg chg="modSp del">
        <pc:chgData name="Yoel Kortick" userId="167978f5-7f40-4909-85d5-d4149554ad4e" providerId="ADAL" clId="{6CF9B2A4-18A2-416F-93FB-2717F0C2FF32}" dt="2024-12-17T06:42:19.323" v="2310" actId="47"/>
        <pc:sldMkLst>
          <pc:docMk/>
          <pc:sldMk cId="770711371" sldId="683"/>
        </pc:sldMkLst>
      </pc:sldChg>
      <pc:sldChg chg="modSp del">
        <pc:chgData name="Yoel Kortick" userId="167978f5-7f40-4909-85d5-d4149554ad4e" providerId="ADAL" clId="{6CF9B2A4-18A2-416F-93FB-2717F0C2FF32}" dt="2024-12-17T06:42:19.323" v="2310" actId="47"/>
        <pc:sldMkLst>
          <pc:docMk/>
          <pc:sldMk cId="815674178" sldId="684"/>
        </pc:sldMkLst>
      </pc:sldChg>
      <pc:sldChg chg="modSp del">
        <pc:chgData name="Yoel Kortick" userId="167978f5-7f40-4909-85d5-d4149554ad4e" providerId="ADAL" clId="{6CF9B2A4-18A2-416F-93FB-2717F0C2FF32}" dt="2024-12-17T06:42:19.323" v="2310" actId="47"/>
        <pc:sldMkLst>
          <pc:docMk/>
          <pc:sldMk cId="3973479055" sldId="685"/>
        </pc:sldMkLst>
      </pc:sldChg>
      <pc:sldChg chg="modSp del">
        <pc:chgData name="Yoel Kortick" userId="167978f5-7f40-4909-85d5-d4149554ad4e" providerId="ADAL" clId="{6CF9B2A4-18A2-416F-93FB-2717F0C2FF32}" dt="2024-12-17T06:42:19.323" v="2310" actId="47"/>
        <pc:sldMkLst>
          <pc:docMk/>
          <pc:sldMk cId="1435486953" sldId="686"/>
        </pc:sldMkLst>
      </pc:sldChg>
      <pc:sldChg chg="addSp delSp modSp mod">
        <pc:chgData name="Yoel Kortick" userId="167978f5-7f40-4909-85d5-d4149554ad4e" providerId="ADAL" clId="{6CF9B2A4-18A2-416F-93FB-2717F0C2FF32}" dt="2024-12-20T04:00:33.975" v="11661" actId="167"/>
        <pc:sldMkLst>
          <pc:docMk/>
          <pc:sldMk cId="4101289709" sldId="688"/>
        </pc:sldMkLst>
      </pc:sldChg>
      <pc:sldChg chg="addSp delSp modSp mod">
        <pc:chgData name="Yoel Kortick" userId="167978f5-7f40-4909-85d5-d4149554ad4e" providerId="ADAL" clId="{6CF9B2A4-18A2-416F-93FB-2717F0C2FF32}" dt="2024-12-20T04:00:56.048" v="11662" actId="20577"/>
        <pc:sldMkLst>
          <pc:docMk/>
          <pc:sldMk cId="677611823" sldId="689"/>
        </pc:sldMkLst>
      </pc:sldChg>
      <pc:sldChg chg="addSp delSp modSp mod">
        <pc:chgData name="Yoel Kortick" userId="167978f5-7f40-4909-85d5-d4149554ad4e" providerId="ADAL" clId="{6CF9B2A4-18A2-416F-93FB-2717F0C2FF32}" dt="2024-12-20T04:02:56.844" v="11690" actId="208"/>
        <pc:sldMkLst>
          <pc:docMk/>
          <pc:sldMk cId="32588567" sldId="690"/>
        </pc:sldMkLst>
      </pc:sldChg>
      <pc:sldChg chg="addSp delSp modSp mod">
        <pc:chgData name="Yoel Kortick" userId="167978f5-7f40-4909-85d5-d4149554ad4e" providerId="ADAL" clId="{6CF9B2A4-18A2-416F-93FB-2717F0C2FF32}" dt="2024-12-17T07:35:49.324" v="2964" actId="208"/>
        <pc:sldMkLst>
          <pc:docMk/>
          <pc:sldMk cId="1628872648" sldId="692"/>
        </pc:sldMkLst>
      </pc:sldChg>
      <pc:sldChg chg="modSp mod">
        <pc:chgData name="Yoel Kortick" userId="167978f5-7f40-4909-85d5-d4149554ad4e" providerId="ADAL" clId="{6CF9B2A4-18A2-416F-93FB-2717F0C2FF32}" dt="2024-12-20T03:55:12.986" v="11499" actId="20577"/>
        <pc:sldMkLst>
          <pc:docMk/>
          <pc:sldMk cId="356351807" sldId="711"/>
        </pc:sldMkLst>
      </pc:sldChg>
      <pc:sldChg chg="modSp mod">
        <pc:chgData name="Yoel Kortick" userId="167978f5-7f40-4909-85d5-d4149554ad4e" providerId="ADAL" clId="{6CF9B2A4-18A2-416F-93FB-2717F0C2FF32}" dt="2024-12-17T04:58:37.493" v="40" actId="20577"/>
        <pc:sldMkLst>
          <pc:docMk/>
          <pc:sldMk cId="2584945947" sldId="712"/>
        </pc:sldMkLst>
      </pc:sldChg>
      <pc:sldChg chg="addSp delSp modSp mod">
        <pc:chgData name="Yoel Kortick" userId="167978f5-7f40-4909-85d5-d4149554ad4e" providerId="ADAL" clId="{6CF9B2A4-18A2-416F-93FB-2717F0C2FF32}" dt="2024-12-17T05:51:42.131" v="806" actId="14100"/>
        <pc:sldMkLst>
          <pc:docMk/>
          <pc:sldMk cId="3594030821" sldId="713"/>
        </pc:sldMkLst>
      </pc:sldChg>
      <pc:sldChg chg="modSp del">
        <pc:chgData name="Yoel Kortick" userId="167978f5-7f40-4909-85d5-d4149554ad4e" providerId="ADAL" clId="{6CF9B2A4-18A2-416F-93FB-2717F0C2FF32}" dt="2024-12-17T06:42:19.323" v="2310" actId="47"/>
        <pc:sldMkLst>
          <pc:docMk/>
          <pc:sldMk cId="2814823802" sldId="714"/>
        </pc:sldMkLst>
      </pc:sldChg>
      <pc:sldChg chg="modSp del">
        <pc:chgData name="Yoel Kortick" userId="167978f5-7f40-4909-85d5-d4149554ad4e" providerId="ADAL" clId="{6CF9B2A4-18A2-416F-93FB-2717F0C2FF32}" dt="2024-12-17T06:42:19.323" v="2310" actId="47"/>
        <pc:sldMkLst>
          <pc:docMk/>
          <pc:sldMk cId="3630619717" sldId="715"/>
        </pc:sldMkLst>
      </pc:sldChg>
      <pc:sldChg chg="modSp del">
        <pc:chgData name="Yoel Kortick" userId="167978f5-7f40-4909-85d5-d4149554ad4e" providerId="ADAL" clId="{6CF9B2A4-18A2-416F-93FB-2717F0C2FF32}" dt="2024-12-17T06:42:19.323" v="2310" actId="47"/>
        <pc:sldMkLst>
          <pc:docMk/>
          <pc:sldMk cId="530120897" sldId="716"/>
        </pc:sldMkLst>
      </pc:sldChg>
      <pc:sldChg chg="modSp del">
        <pc:chgData name="Yoel Kortick" userId="167978f5-7f40-4909-85d5-d4149554ad4e" providerId="ADAL" clId="{6CF9B2A4-18A2-416F-93FB-2717F0C2FF32}" dt="2024-12-17T06:42:19.323" v="2310" actId="47"/>
        <pc:sldMkLst>
          <pc:docMk/>
          <pc:sldMk cId="613025967" sldId="717"/>
        </pc:sldMkLst>
      </pc:sldChg>
      <pc:sldChg chg="modSp mod">
        <pc:chgData name="Yoel Kortick" userId="167978f5-7f40-4909-85d5-d4149554ad4e" providerId="ADAL" clId="{6CF9B2A4-18A2-416F-93FB-2717F0C2FF32}" dt="2024-12-18T15:46:54.872" v="11143" actId="20577"/>
        <pc:sldMkLst>
          <pc:docMk/>
          <pc:sldMk cId="2090970402" sldId="718"/>
        </pc:sldMkLst>
      </pc:sldChg>
      <pc:sldChg chg="addSp delSp modSp mod">
        <pc:chgData name="Yoel Kortick" userId="167978f5-7f40-4909-85d5-d4149554ad4e" providerId="ADAL" clId="{6CF9B2A4-18A2-416F-93FB-2717F0C2FF32}" dt="2024-12-18T14:47:49.820" v="10379" actId="962"/>
        <pc:sldMkLst>
          <pc:docMk/>
          <pc:sldMk cId="2502732835" sldId="722"/>
        </pc:sldMkLst>
      </pc:sldChg>
      <pc:sldChg chg="modSp mod">
        <pc:chgData name="Yoel Kortick" userId="167978f5-7f40-4909-85d5-d4149554ad4e" providerId="ADAL" clId="{6CF9B2A4-18A2-416F-93FB-2717F0C2FF32}" dt="2024-12-18T15:54:35.075" v="11442" actId="20577"/>
        <pc:sldMkLst>
          <pc:docMk/>
          <pc:sldMk cId="2494344989" sldId="723"/>
        </pc:sldMkLst>
      </pc:sldChg>
      <pc:sldChg chg="addSp delSp modSp mod">
        <pc:chgData name="Yoel Kortick" userId="167978f5-7f40-4909-85d5-d4149554ad4e" providerId="ADAL" clId="{6CF9B2A4-18A2-416F-93FB-2717F0C2FF32}" dt="2024-12-20T04:03:53.247" v="11752" actId="14100"/>
        <pc:sldMkLst>
          <pc:docMk/>
          <pc:sldMk cId="442428762" sldId="724"/>
        </pc:sldMkLst>
      </pc:sldChg>
      <pc:sldChg chg="addSp delSp modSp mod">
        <pc:chgData name="Yoel Kortick" userId="167978f5-7f40-4909-85d5-d4149554ad4e" providerId="ADAL" clId="{6CF9B2A4-18A2-416F-93FB-2717F0C2FF32}" dt="2024-12-18T14:55:25.354" v="10463" actId="20577"/>
        <pc:sldMkLst>
          <pc:docMk/>
          <pc:sldMk cId="255968741" sldId="725"/>
        </pc:sldMkLst>
      </pc:sldChg>
      <pc:sldChg chg="addSp delSp modSp mod">
        <pc:chgData name="Yoel Kortick" userId="167978f5-7f40-4909-85d5-d4149554ad4e" providerId="ADAL" clId="{6CF9B2A4-18A2-416F-93FB-2717F0C2FF32}" dt="2024-12-20T03:59:10.150" v="11657" actId="1036"/>
        <pc:sldMkLst>
          <pc:docMk/>
          <pc:sldMk cId="186080786" sldId="726"/>
        </pc:sldMkLst>
      </pc:sldChg>
      <pc:sldChg chg="addSp delSp modSp mod">
        <pc:chgData name="Yoel Kortick" userId="167978f5-7f40-4909-85d5-d4149554ad4e" providerId="ADAL" clId="{6CF9B2A4-18A2-416F-93FB-2717F0C2FF32}" dt="2024-12-18T14:57:37.038" v="10498" actId="14100"/>
        <pc:sldMkLst>
          <pc:docMk/>
          <pc:sldMk cId="2919288167" sldId="727"/>
        </pc:sldMkLst>
      </pc:sldChg>
      <pc:sldChg chg="addSp delSp modSp mod">
        <pc:chgData name="Yoel Kortick" userId="167978f5-7f40-4909-85d5-d4149554ad4e" providerId="ADAL" clId="{6CF9B2A4-18A2-416F-93FB-2717F0C2FF32}" dt="2024-12-18T15:00:55.523" v="10680" actId="208"/>
        <pc:sldMkLst>
          <pc:docMk/>
          <pc:sldMk cId="1699043517" sldId="728"/>
        </pc:sldMkLst>
      </pc:sldChg>
      <pc:sldChg chg="add">
        <pc:chgData name="Yoel Kortick" userId="167978f5-7f40-4909-85d5-d4149554ad4e" providerId="ADAL" clId="{6CF9B2A4-18A2-416F-93FB-2717F0C2FF32}" dt="2024-12-17T05:46:35.457" v="563"/>
        <pc:sldMkLst>
          <pc:docMk/>
          <pc:sldMk cId="716725920" sldId="729"/>
        </pc:sldMkLst>
      </pc:sldChg>
      <pc:sldChg chg="modSp add del mod">
        <pc:chgData name="Yoel Kortick" userId="167978f5-7f40-4909-85d5-d4149554ad4e" providerId="ADAL" clId="{6CF9B2A4-18A2-416F-93FB-2717F0C2FF32}" dt="2024-12-17T05:46:33.040" v="562" actId="2696"/>
        <pc:sldMkLst>
          <pc:docMk/>
          <pc:sldMk cId="2966156171" sldId="729"/>
        </pc:sldMkLst>
      </pc:sldChg>
      <pc:sldChg chg="addSp delSp modSp add del mod">
        <pc:chgData name="Yoel Kortick" userId="167978f5-7f40-4909-85d5-d4149554ad4e" providerId="ADAL" clId="{6CF9B2A4-18A2-416F-93FB-2717F0C2FF32}" dt="2024-12-17T05:46:33.040" v="562" actId="2696"/>
        <pc:sldMkLst>
          <pc:docMk/>
          <pc:sldMk cId="113695617" sldId="730"/>
        </pc:sldMkLst>
      </pc:sldChg>
      <pc:sldChg chg="addSp modSp add mod">
        <pc:chgData name="Yoel Kortick" userId="167978f5-7f40-4909-85d5-d4149554ad4e" providerId="ADAL" clId="{6CF9B2A4-18A2-416F-93FB-2717F0C2FF32}" dt="2024-12-18T15:50:11.174" v="11353" actId="2085"/>
        <pc:sldMkLst>
          <pc:docMk/>
          <pc:sldMk cId="927033395" sldId="730"/>
        </pc:sldMkLst>
      </pc:sldChg>
      <pc:sldChg chg="modSp add mod">
        <pc:chgData name="Yoel Kortick" userId="167978f5-7f40-4909-85d5-d4149554ad4e" providerId="ADAL" clId="{6CF9B2A4-18A2-416F-93FB-2717F0C2FF32}" dt="2024-12-17T06:04:08.582" v="815" actId="313"/>
        <pc:sldMkLst>
          <pc:docMk/>
          <pc:sldMk cId="1951628666" sldId="731"/>
        </pc:sldMkLst>
      </pc:sldChg>
      <pc:sldChg chg="addSp delSp modSp add mod">
        <pc:chgData name="Yoel Kortick" userId="167978f5-7f40-4909-85d5-d4149554ad4e" providerId="ADAL" clId="{6CF9B2A4-18A2-416F-93FB-2717F0C2FF32}" dt="2024-12-18T14:22:53.846" v="9981" actId="962"/>
        <pc:sldMkLst>
          <pc:docMk/>
          <pc:sldMk cId="591099330" sldId="732"/>
        </pc:sldMkLst>
      </pc:sldChg>
      <pc:sldChg chg="addSp delSp modSp add mod">
        <pc:chgData name="Yoel Kortick" userId="167978f5-7f40-4909-85d5-d4149554ad4e" providerId="ADAL" clId="{6CF9B2A4-18A2-416F-93FB-2717F0C2FF32}" dt="2024-12-18T12:56:35.496" v="8242" actId="1038"/>
        <pc:sldMkLst>
          <pc:docMk/>
          <pc:sldMk cId="3632410376" sldId="733"/>
        </pc:sldMkLst>
      </pc:sldChg>
      <pc:sldChg chg="addSp delSp modSp add mod">
        <pc:chgData name="Yoel Kortick" userId="167978f5-7f40-4909-85d5-d4149554ad4e" providerId="ADAL" clId="{6CF9B2A4-18A2-416F-93FB-2717F0C2FF32}" dt="2024-12-18T12:57:31.841" v="8373" actId="313"/>
        <pc:sldMkLst>
          <pc:docMk/>
          <pc:sldMk cId="2374676033" sldId="734"/>
        </pc:sldMkLst>
      </pc:sldChg>
      <pc:sldChg chg="modSp add del mod">
        <pc:chgData name="Yoel Kortick" userId="167978f5-7f40-4909-85d5-d4149554ad4e" providerId="ADAL" clId="{6CF9B2A4-18A2-416F-93FB-2717F0C2FF32}" dt="2024-12-17T06:22:00.950" v="1708" actId="47"/>
        <pc:sldMkLst>
          <pc:docMk/>
          <pc:sldMk cId="3240360211" sldId="735"/>
        </pc:sldMkLst>
      </pc:sldChg>
      <pc:sldChg chg="addSp delSp modSp add mod">
        <pc:chgData name="Yoel Kortick" userId="167978f5-7f40-4909-85d5-d4149554ad4e" providerId="ADAL" clId="{6CF9B2A4-18A2-416F-93FB-2717F0C2FF32}" dt="2024-12-18T13:01:33.921" v="8617" actId="208"/>
        <pc:sldMkLst>
          <pc:docMk/>
          <pc:sldMk cId="3925278742" sldId="736"/>
        </pc:sldMkLst>
      </pc:sldChg>
      <pc:sldChg chg="addSp delSp modSp add mod">
        <pc:chgData name="Yoel Kortick" userId="167978f5-7f40-4909-85d5-d4149554ad4e" providerId="ADAL" clId="{6CF9B2A4-18A2-416F-93FB-2717F0C2FF32}" dt="2024-12-18T13:26:10.497" v="9287" actId="1076"/>
        <pc:sldMkLst>
          <pc:docMk/>
          <pc:sldMk cId="3965880344" sldId="737"/>
        </pc:sldMkLst>
      </pc:sldChg>
      <pc:sldChg chg="addSp delSp modSp add mod">
        <pc:chgData name="Yoel Kortick" userId="167978f5-7f40-4909-85d5-d4149554ad4e" providerId="ADAL" clId="{6CF9B2A4-18A2-416F-93FB-2717F0C2FF32}" dt="2024-12-20T03:58:53.778" v="11645" actId="33524"/>
        <pc:sldMkLst>
          <pc:docMk/>
          <pc:sldMk cId="223129772" sldId="738"/>
        </pc:sldMkLst>
      </pc:sldChg>
      <pc:sldChg chg="addSp delSp modSp add mod">
        <pc:chgData name="Yoel Kortick" userId="167978f5-7f40-4909-85d5-d4149554ad4e" providerId="ADAL" clId="{6CF9B2A4-18A2-416F-93FB-2717F0C2FF32}" dt="2024-12-18T13:48:43.273" v="9612" actId="1076"/>
        <pc:sldMkLst>
          <pc:docMk/>
          <pc:sldMk cId="2198726543" sldId="739"/>
        </pc:sldMkLst>
      </pc:sldChg>
      <pc:sldChg chg="addSp delSp modSp add mod">
        <pc:chgData name="Yoel Kortick" userId="167978f5-7f40-4909-85d5-d4149554ad4e" providerId="ADAL" clId="{6CF9B2A4-18A2-416F-93FB-2717F0C2FF32}" dt="2024-12-18T14:36:05.484" v="10273"/>
        <pc:sldMkLst>
          <pc:docMk/>
          <pc:sldMk cId="3771958797" sldId="740"/>
        </pc:sldMkLst>
      </pc:sldChg>
      <pc:sldChg chg="addSp delSp modSp add del mod">
        <pc:chgData name="Yoel Kortick" userId="167978f5-7f40-4909-85d5-d4149554ad4e" providerId="ADAL" clId="{6CF9B2A4-18A2-416F-93FB-2717F0C2FF32}" dt="2024-12-18T13:50:13.777" v="9626" actId="47"/>
        <pc:sldMkLst>
          <pc:docMk/>
          <pc:sldMk cId="2521143740" sldId="741"/>
        </pc:sldMkLst>
      </pc:sldChg>
      <pc:sldChg chg="addSp delSp modSp add del mod">
        <pc:chgData name="Yoel Kortick" userId="167978f5-7f40-4909-85d5-d4149554ad4e" providerId="ADAL" clId="{6CF9B2A4-18A2-416F-93FB-2717F0C2FF32}" dt="2024-12-18T12:56:46.335" v="8243" actId="47"/>
        <pc:sldMkLst>
          <pc:docMk/>
          <pc:sldMk cId="1206392118" sldId="742"/>
        </pc:sldMkLst>
      </pc:sldChg>
      <pc:sldChg chg="addSp delSp modSp add mod">
        <pc:chgData name="Yoel Kortick" userId="167978f5-7f40-4909-85d5-d4149554ad4e" providerId="ADAL" clId="{6CF9B2A4-18A2-416F-93FB-2717F0C2FF32}" dt="2024-12-18T13:00:38.232" v="8596" actId="14100"/>
        <pc:sldMkLst>
          <pc:docMk/>
          <pc:sldMk cId="1746544141" sldId="743"/>
        </pc:sldMkLst>
      </pc:sldChg>
      <pc:sldChg chg="addSp delSp modSp add mod">
        <pc:chgData name="Yoel Kortick" userId="167978f5-7f40-4909-85d5-d4149554ad4e" providerId="ADAL" clId="{6CF9B2A4-18A2-416F-93FB-2717F0C2FF32}" dt="2024-12-18T13:01:04.515" v="8612" actId="1036"/>
        <pc:sldMkLst>
          <pc:docMk/>
          <pc:sldMk cId="1152585869" sldId="744"/>
        </pc:sldMkLst>
      </pc:sldChg>
      <pc:sldChg chg="addSp delSp modSp add mod">
        <pc:chgData name="Yoel Kortick" userId="167978f5-7f40-4909-85d5-d4149554ad4e" providerId="ADAL" clId="{6CF9B2A4-18A2-416F-93FB-2717F0C2FF32}" dt="2024-12-18T14:08:37.271" v="9886" actId="1076"/>
        <pc:sldMkLst>
          <pc:docMk/>
          <pc:sldMk cId="2396377700" sldId="745"/>
        </pc:sldMkLst>
      </pc:sldChg>
      <pc:sldChg chg="addSp delSp modSp add del mod">
        <pc:chgData name="Yoel Kortick" userId="167978f5-7f40-4909-85d5-d4149554ad4e" providerId="ADAL" clId="{6CF9B2A4-18A2-416F-93FB-2717F0C2FF32}" dt="2024-12-18T14:09:43.887" v="9888" actId="47"/>
        <pc:sldMkLst>
          <pc:docMk/>
          <pc:sldMk cId="3873831097" sldId="746"/>
        </pc:sldMkLst>
      </pc:sldChg>
      <pc:sldChg chg="addSp delSp modSp add del mod">
        <pc:chgData name="Yoel Kortick" userId="167978f5-7f40-4909-85d5-d4149554ad4e" providerId="ADAL" clId="{6CF9B2A4-18A2-416F-93FB-2717F0C2FF32}" dt="2024-12-18T14:09:44.220" v="9889" actId="47"/>
        <pc:sldMkLst>
          <pc:docMk/>
          <pc:sldMk cId="715377975" sldId="747"/>
        </pc:sldMkLst>
      </pc:sldChg>
      <pc:sldChg chg="modSp add del mod">
        <pc:chgData name="Yoel Kortick" userId="167978f5-7f40-4909-85d5-d4149554ad4e" providerId="ADAL" clId="{6CF9B2A4-18A2-416F-93FB-2717F0C2FF32}" dt="2024-12-18T14:09:44.533" v="9890" actId="47"/>
        <pc:sldMkLst>
          <pc:docMk/>
          <pc:sldMk cId="660404348" sldId="748"/>
        </pc:sldMkLst>
      </pc:sldChg>
      <pc:sldChg chg="addSp delSp modSp add del mod">
        <pc:chgData name="Yoel Kortick" userId="167978f5-7f40-4909-85d5-d4149554ad4e" providerId="ADAL" clId="{6CF9B2A4-18A2-416F-93FB-2717F0C2FF32}" dt="2024-12-18T14:09:44.848" v="9891" actId="47"/>
        <pc:sldMkLst>
          <pc:docMk/>
          <pc:sldMk cId="831667601" sldId="749"/>
        </pc:sldMkLst>
      </pc:sldChg>
      <pc:sldChg chg="addSp delSp modSp add del mod">
        <pc:chgData name="Yoel Kortick" userId="167978f5-7f40-4909-85d5-d4149554ad4e" providerId="ADAL" clId="{6CF9B2A4-18A2-416F-93FB-2717F0C2FF32}" dt="2024-12-18T14:09:45.290" v="9892" actId="47"/>
        <pc:sldMkLst>
          <pc:docMk/>
          <pc:sldMk cId="1264430747" sldId="750"/>
        </pc:sldMkLst>
      </pc:sldChg>
      <pc:sldChg chg="modSp add del mod">
        <pc:chgData name="Yoel Kortick" userId="167978f5-7f40-4909-85d5-d4149554ad4e" providerId="ADAL" clId="{6CF9B2A4-18A2-416F-93FB-2717F0C2FF32}" dt="2024-12-18T14:09:45.714" v="9893" actId="47"/>
        <pc:sldMkLst>
          <pc:docMk/>
          <pc:sldMk cId="2821226174" sldId="751"/>
        </pc:sldMkLst>
      </pc:sldChg>
      <pc:sldChg chg="addSp delSp modSp add del mod">
        <pc:chgData name="Yoel Kortick" userId="167978f5-7f40-4909-85d5-d4149554ad4e" providerId="ADAL" clId="{6CF9B2A4-18A2-416F-93FB-2717F0C2FF32}" dt="2024-12-18T14:09:46.095" v="9894" actId="47"/>
        <pc:sldMkLst>
          <pc:docMk/>
          <pc:sldMk cId="2430364966" sldId="752"/>
        </pc:sldMkLst>
      </pc:sldChg>
      <pc:sldChg chg="addSp delSp modSp add del mod">
        <pc:chgData name="Yoel Kortick" userId="167978f5-7f40-4909-85d5-d4149554ad4e" providerId="ADAL" clId="{6CF9B2A4-18A2-416F-93FB-2717F0C2FF32}" dt="2024-12-18T14:09:46.476" v="9895" actId="47"/>
        <pc:sldMkLst>
          <pc:docMk/>
          <pc:sldMk cId="2655212667" sldId="753"/>
        </pc:sldMkLst>
      </pc:sldChg>
      <pc:sldChg chg="addSp delSp modSp add del mod">
        <pc:chgData name="Yoel Kortick" userId="167978f5-7f40-4909-85d5-d4149554ad4e" providerId="ADAL" clId="{6CF9B2A4-18A2-416F-93FB-2717F0C2FF32}" dt="2024-12-18T14:09:47.072" v="9896" actId="47"/>
        <pc:sldMkLst>
          <pc:docMk/>
          <pc:sldMk cId="2032403189" sldId="754"/>
        </pc:sldMkLst>
      </pc:sldChg>
      <pc:sldChg chg="modSp add del mod">
        <pc:chgData name="Yoel Kortick" userId="167978f5-7f40-4909-85d5-d4149554ad4e" providerId="ADAL" clId="{6CF9B2A4-18A2-416F-93FB-2717F0C2FF32}" dt="2024-12-18T14:09:47.449" v="9897" actId="47"/>
        <pc:sldMkLst>
          <pc:docMk/>
          <pc:sldMk cId="3194274555" sldId="755"/>
        </pc:sldMkLst>
      </pc:sldChg>
      <pc:sldChg chg="addSp delSp modSp add del mod">
        <pc:chgData name="Yoel Kortick" userId="167978f5-7f40-4909-85d5-d4149554ad4e" providerId="ADAL" clId="{6CF9B2A4-18A2-416F-93FB-2717F0C2FF32}" dt="2024-12-18T14:09:47.894" v="9898" actId="47"/>
        <pc:sldMkLst>
          <pc:docMk/>
          <pc:sldMk cId="3217839464" sldId="756"/>
        </pc:sldMkLst>
      </pc:sldChg>
      <pc:sldChg chg="modSp add mod">
        <pc:chgData name="Yoel Kortick" userId="167978f5-7f40-4909-85d5-d4149554ad4e" providerId="ADAL" clId="{6CF9B2A4-18A2-416F-93FB-2717F0C2FF32}" dt="2024-12-17T12:16:48.583" v="4560"/>
        <pc:sldMkLst>
          <pc:docMk/>
          <pc:sldMk cId="2884271433" sldId="757"/>
        </pc:sldMkLst>
      </pc:sldChg>
      <pc:sldChg chg="addSp delSp modSp add mod">
        <pc:chgData name="Yoel Kortick" userId="167978f5-7f40-4909-85d5-d4149554ad4e" providerId="ADAL" clId="{6CF9B2A4-18A2-416F-93FB-2717F0C2FF32}" dt="2024-12-20T05:44:26.868" v="11862" actId="1035"/>
        <pc:sldMkLst>
          <pc:docMk/>
          <pc:sldMk cId="3306452126" sldId="758"/>
        </pc:sldMkLst>
      </pc:sldChg>
      <pc:sldChg chg="addSp delSp modSp add mod">
        <pc:chgData name="Yoel Kortick" userId="167978f5-7f40-4909-85d5-d4149554ad4e" providerId="ADAL" clId="{6CF9B2A4-18A2-416F-93FB-2717F0C2FF32}" dt="2024-12-18T15:03:47.369" v="10743" actId="1036"/>
        <pc:sldMkLst>
          <pc:docMk/>
          <pc:sldMk cId="3197582671" sldId="759"/>
        </pc:sldMkLst>
      </pc:sldChg>
      <pc:sldChg chg="addSp delSp modSp add mod">
        <pc:chgData name="Yoel Kortick" userId="167978f5-7f40-4909-85d5-d4149554ad4e" providerId="ADAL" clId="{6CF9B2A4-18A2-416F-93FB-2717F0C2FF32}" dt="2024-12-20T05:48:56.904" v="11867" actId="208"/>
        <pc:sldMkLst>
          <pc:docMk/>
          <pc:sldMk cId="222164029" sldId="760"/>
        </pc:sldMkLst>
      </pc:sldChg>
      <pc:sldChg chg="addSp delSp modSp add mod">
        <pc:chgData name="Yoel Kortick" userId="167978f5-7f40-4909-85d5-d4149554ad4e" providerId="ADAL" clId="{6CF9B2A4-18A2-416F-93FB-2717F0C2FF32}" dt="2024-12-20T05:51:54.289" v="11880" actId="1076"/>
        <pc:sldMkLst>
          <pc:docMk/>
          <pc:sldMk cId="4259063968" sldId="761"/>
        </pc:sldMkLst>
      </pc:sldChg>
      <pc:sldChg chg="addSp delSp modSp add del mod ord">
        <pc:chgData name="Yoel Kortick" userId="167978f5-7f40-4909-85d5-d4149554ad4e" providerId="ADAL" clId="{6CF9B2A4-18A2-416F-93FB-2717F0C2FF32}" dt="2024-12-18T13:51:05.631" v="9627" actId="47"/>
        <pc:sldMkLst>
          <pc:docMk/>
          <pc:sldMk cId="766294075" sldId="762"/>
        </pc:sldMkLst>
      </pc:sldChg>
      <pc:sldChg chg="modSp add mod">
        <pc:chgData name="Yoel Kortick" userId="167978f5-7f40-4909-85d5-d4149554ad4e" providerId="ADAL" clId="{6CF9B2A4-18A2-416F-93FB-2717F0C2FF32}" dt="2024-12-17T12:17:22.056" v="4602" actId="20577"/>
        <pc:sldMkLst>
          <pc:docMk/>
          <pc:sldMk cId="3513763457" sldId="763"/>
        </pc:sldMkLst>
      </pc:sldChg>
      <pc:sldChg chg="addSp delSp modSp add mod">
        <pc:chgData name="Yoel Kortick" userId="167978f5-7f40-4909-85d5-d4149554ad4e" providerId="ADAL" clId="{6CF9B2A4-18A2-416F-93FB-2717F0C2FF32}" dt="2024-12-18T15:36:27.977" v="10934" actId="1076"/>
        <pc:sldMkLst>
          <pc:docMk/>
          <pc:sldMk cId="636933920" sldId="764"/>
        </pc:sldMkLst>
      </pc:sldChg>
      <pc:sldChg chg="delSp modSp add mod">
        <pc:chgData name="Yoel Kortick" userId="167978f5-7f40-4909-85d5-d4149554ad4e" providerId="ADAL" clId="{6CF9B2A4-18A2-416F-93FB-2717F0C2FF32}" dt="2024-12-18T15:36:57.887" v="10948" actId="20577"/>
        <pc:sldMkLst>
          <pc:docMk/>
          <pc:sldMk cId="3044382958" sldId="765"/>
        </pc:sldMkLst>
      </pc:sldChg>
      <pc:sldChg chg="addSp delSp modSp add mod">
        <pc:chgData name="Yoel Kortick" userId="167978f5-7f40-4909-85d5-d4149554ad4e" providerId="ADAL" clId="{6CF9B2A4-18A2-416F-93FB-2717F0C2FF32}" dt="2024-12-18T15:38:22.694" v="10983" actId="14100"/>
        <pc:sldMkLst>
          <pc:docMk/>
          <pc:sldMk cId="3308271951" sldId="766"/>
        </pc:sldMkLst>
      </pc:sldChg>
      <pc:sldChg chg="addSp delSp modSp add del mod">
        <pc:chgData name="Yoel Kortick" userId="167978f5-7f40-4909-85d5-d4149554ad4e" providerId="ADAL" clId="{6CF9B2A4-18A2-416F-93FB-2717F0C2FF32}" dt="2024-12-18T15:38:26.981" v="10984" actId="47"/>
        <pc:sldMkLst>
          <pc:docMk/>
          <pc:sldMk cId="2331990332" sldId="767"/>
        </pc:sldMkLst>
      </pc:sldChg>
      <pc:sldChg chg="addSp delSp modSp add mod">
        <pc:chgData name="Yoel Kortick" userId="167978f5-7f40-4909-85d5-d4149554ad4e" providerId="ADAL" clId="{6CF9B2A4-18A2-416F-93FB-2717F0C2FF32}" dt="2024-12-18T15:39:27.527" v="11024" actId="208"/>
        <pc:sldMkLst>
          <pc:docMk/>
          <pc:sldMk cId="950025103" sldId="768"/>
        </pc:sldMkLst>
      </pc:sldChg>
      <pc:sldChg chg="addSp delSp modSp add del mod">
        <pc:chgData name="Yoel Kortick" userId="167978f5-7f40-4909-85d5-d4149554ad4e" providerId="ADAL" clId="{6CF9B2A4-18A2-416F-93FB-2717F0C2FF32}" dt="2024-12-18T15:39:35.285" v="11025" actId="47"/>
        <pc:sldMkLst>
          <pc:docMk/>
          <pc:sldMk cId="3630554871" sldId="769"/>
        </pc:sldMkLst>
      </pc:sldChg>
      <pc:sldChg chg="addSp delSp modSp add del mod">
        <pc:chgData name="Yoel Kortick" userId="167978f5-7f40-4909-85d5-d4149554ad4e" providerId="ADAL" clId="{6CF9B2A4-18A2-416F-93FB-2717F0C2FF32}" dt="2024-12-18T15:39:36.626" v="11026" actId="47"/>
        <pc:sldMkLst>
          <pc:docMk/>
          <pc:sldMk cId="4154542157" sldId="770"/>
        </pc:sldMkLst>
      </pc:sldChg>
      <pc:sldChg chg="addSp delSp modSp add mod">
        <pc:chgData name="Yoel Kortick" userId="167978f5-7f40-4909-85d5-d4149554ad4e" providerId="ADAL" clId="{6CF9B2A4-18A2-416F-93FB-2717F0C2FF32}" dt="2024-12-18T15:40:50.333" v="11039" actId="14100"/>
        <pc:sldMkLst>
          <pc:docMk/>
          <pc:sldMk cId="1743549589" sldId="771"/>
        </pc:sldMkLst>
      </pc:sldChg>
      <pc:sldChg chg="addSp delSp modSp add mod">
        <pc:chgData name="Yoel Kortick" userId="167978f5-7f40-4909-85d5-d4149554ad4e" providerId="ADAL" clId="{6CF9B2A4-18A2-416F-93FB-2717F0C2FF32}" dt="2024-12-18T15:42:25.171" v="11065" actId="208"/>
        <pc:sldMkLst>
          <pc:docMk/>
          <pc:sldMk cId="654638832" sldId="772"/>
        </pc:sldMkLst>
      </pc:sldChg>
      <pc:sldChg chg="modSp add mod">
        <pc:chgData name="Yoel Kortick" userId="167978f5-7f40-4909-85d5-d4149554ad4e" providerId="ADAL" clId="{6CF9B2A4-18A2-416F-93FB-2717F0C2FF32}" dt="2024-12-17T12:54:16.673" v="5664" actId="14100"/>
        <pc:sldMkLst>
          <pc:docMk/>
          <pc:sldMk cId="570766090" sldId="773"/>
        </pc:sldMkLst>
      </pc:sldChg>
      <pc:sldChg chg="delSp modSp add mod">
        <pc:chgData name="Yoel Kortick" userId="167978f5-7f40-4909-85d5-d4149554ad4e" providerId="ADAL" clId="{6CF9B2A4-18A2-416F-93FB-2717F0C2FF32}" dt="2024-12-20T04:05:40.965" v="11763" actId="313"/>
        <pc:sldMkLst>
          <pc:docMk/>
          <pc:sldMk cId="4015269979" sldId="774"/>
        </pc:sldMkLst>
      </pc:sldChg>
      <pc:sldChg chg="addSp modSp add mod">
        <pc:chgData name="Yoel Kortick" userId="167978f5-7f40-4909-85d5-d4149554ad4e" providerId="ADAL" clId="{6CF9B2A4-18A2-416F-93FB-2717F0C2FF32}" dt="2024-12-17T13:18:17.661" v="6528" actId="208"/>
        <pc:sldMkLst>
          <pc:docMk/>
          <pc:sldMk cId="2661847803" sldId="775"/>
        </pc:sldMkLst>
      </pc:sldChg>
      <pc:sldChg chg="addSp delSp modSp add mod">
        <pc:chgData name="Yoel Kortick" userId="167978f5-7f40-4909-85d5-d4149554ad4e" providerId="ADAL" clId="{6CF9B2A4-18A2-416F-93FB-2717F0C2FF32}" dt="2024-12-17T13:13:53.363" v="6414" actId="13926"/>
        <pc:sldMkLst>
          <pc:docMk/>
          <pc:sldMk cId="2611607577" sldId="776"/>
        </pc:sldMkLst>
      </pc:sldChg>
      <pc:sldChg chg="addSp delSp modSp add mod">
        <pc:chgData name="Yoel Kortick" userId="167978f5-7f40-4909-85d5-d4149554ad4e" providerId="ADAL" clId="{6CF9B2A4-18A2-416F-93FB-2717F0C2FF32}" dt="2024-12-18T15:07:40.402" v="10774" actId="167"/>
        <pc:sldMkLst>
          <pc:docMk/>
          <pc:sldMk cId="3872669654" sldId="777"/>
        </pc:sldMkLst>
      </pc:sldChg>
      <pc:sldChg chg="addSp delSp modSp add mod">
        <pc:chgData name="Yoel Kortick" userId="167978f5-7f40-4909-85d5-d4149554ad4e" providerId="ADAL" clId="{6CF9B2A4-18A2-416F-93FB-2717F0C2FF32}" dt="2024-12-17T13:09:53.064" v="6331" actId="1035"/>
        <pc:sldMkLst>
          <pc:docMk/>
          <pc:sldMk cId="3883126636" sldId="778"/>
        </pc:sldMkLst>
      </pc:sldChg>
      <pc:sldChg chg="addSp delSp modSp add mod">
        <pc:chgData name="Yoel Kortick" userId="167978f5-7f40-4909-85d5-d4149554ad4e" providerId="ADAL" clId="{6CF9B2A4-18A2-416F-93FB-2717F0C2FF32}" dt="2024-12-18T15:29:51.440" v="10830" actId="208"/>
        <pc:sldMkLst>
          <pc:docMk/>
          <pc:sldMk cId="1737477066" sldId="779"/>
        </pc:sldMkLst>
      </pc:sldChg>
      <pc:sldChg chg="addSp delSp modSp add mod">
        <pc:chgData name="Yoel Kortick" userId="167978f5-7f40-4909-85d5-d4149554ad4e" providerId="ADAL" clId="{6CF9B2A4-18A2-416F-93FB-2717F0C2FF32}" dt="2024-12-18T15:31:33.561" v="10849" actId="208"/>
        <pc:sldMkLst>
          <pc:docMk/>
          <pc:sldMk cId="4186158771" sldId="780"/>
        </pc:sldMkLst>
      </pc:sldChg>
      <pc:sldChg chg="addSp delSp modSp add mod">
        <pc:chgData name="Yoel Kortick" userId="167978f5-7f40-4909-85d5-d4149554ad4e" providerId="ADAL" clId="{6CF9B2A4-18A2-416F-93FB-2717F0C2FF32}" dt="2024-12-20T04:00:12.894" v="11660" actId="20577"/>
        <pc:sldMkLst>
          <pc:docMk/>
          <pc:sldMk cId="556882186" sldId="781"/>
        </pc:sldMkLst>
      </pc:sldChg>
      <pc:sldChg chg="addSp delSp modSp add mod">
        <pc:chgData name="Yoel Kortick" userId="167978f5-7f40-4909-85d5-d4149554ad4e" providerId="ADAL" clId="{6CF9B2A4-18A2-416F-93FB-2717F0C2FF32}" dt="2024-12-18T14:13:17.504" v="9956" actId="1076"/>
        <pc:sldMkLst>
          <pc:docMk/>
          <pc:sldMk cId="608885219" sldId="782"/>
        </pc:sldMkLst>
      </pc:sldChg>
      <pc:sldChg chg="modSp add mod">
        <pc:chgData name="Yoel Kortick" userId="167978f5-7f40-4909-85d5-d4149554ad4e" providerId="ADAL" clId="{6CF9B2A4-18A2-416F-93FB-2717F0C2FF32}" dt="2024-12-18T14:13:27.640" v="9959" actId="20577"/>
        <pc:sldMkLst>
          <pc:docMk/>
          <pc:sldMk cId="1549726614" sldId="783"/>
        </pc:sldMkLst>
      </pc:sldChg>
      <pc:sldChg chg="addSp delSp modSp add mod">
        <pc:chgData name="Yoel Kortick" userId="167978f5-7f40-4909-85d5-d4149554ad4e" providerId="ADAL" clId="{6CF9B2A4-18A2-416F-93FB-2717F0C2FF32}" dt="2024-12-18T14:24:45.452" v="9988" actId="208"/>
        <pc:sldMkLst>
          <pc:docMk/>
          <pc:sldMk cId="318696011" sldId="784"/>
        </pc:sldMkLst>
      </pc:sldChg>
      <pc:sldChg chg="addSp delSp modSp add mod">
        <pc:chgData name="Yoel Kortick" userId="167978f5-7f40-4909-85d5-d4149554ad4e" providerId="ADAL" clId="{6CF9B2A4-18A2-416F-93FB-2717F0C2FF32}" dt="2024-12-18T14:25:17.935" v="9993" actId="208"/>
        <pc:sldMkLst>
          <pc:docMk/>
          <pc:sldMk cId="2759362149" sldId="785"/>
        </pc:sldMkLst>
      </pc:sldChg>
      <pc:sldChg chg="modSp add mod">
        <pc:chgData name="Yoel Kortick" userId="167978f5-7f40-4909-85d5-d4149554ad4e" providerId="ADAL" clId="{6CF9B2A4-18A2-416F-93FB-2717F0C2FF32}" dt="2024-12-18T14:13:41.033" v="9962"/>
        <pc:sldMkLst>
          <pc:docMk/>
          <pc:sldMk cId="2517312030" sldId="786"/>
        </pc:sldMkLst>
      </pc:sldChg>
      <pc:sldChg chg="addSp delSp modSp add mod">
        <pc:chgData name="Yoel Kortick" userId="167978f5-7f40-4909-85d5-d4149554ad4e" providerId="ADAL" clId="{6CF9B2A4-18A2-416F-93FB-2717F0C2FF32}" dt="2024-12-18T14:27:02.785" v="10034" actId="20577"/>
        <pc:sldMkLst>
          <pc:docMk/>
          <pc:sldMk cId="76916586" sldId="787"/>
        </pc:sldMkLst>
      </pc:sldChg>
      <pc:sldChg chg="addSp delSp modSp add mod">
        <pc:chgData name="Yoel Kortick" userId="167978f5-7f40-4909-85d5-d4149554ad4e" providerId="ADAL" clId="{6CF9B2A4-18A2-416F-93FB-2717F0C2FF32}" dt="2024-12-18T14:27:36.021" v="10041" actId="208"/>
        <pc:sldMkLst>
          <pc:docMk/>
          <pc:sldMk cId="982811814" sldId="788"/>
        </pc:sldMkLst>
      </pc:sldChg>
      <pc:sldChg chg="addSp delSp modSp add mod">
        <pc:chgData name="Yoel Kortick" userId="167978f5-7f40-4909-85d5-d4149554ad4e" providerId="ADAL" clId="{6CF9B2A4-18A2-416F-93FB-2717F0C2FF32}" dt="2024-12-18T14:35:41.679" v="10272" actId="1038"/>
        <pc:sldMkLst>
          <pc:docMk/>
          <pc:sldMk cId="4138046499" sldId="789"/>
        </pc:sldMkLst>
      </pc:sldChg>
      <pc:sldChg chg="addSp delSp modSp add mod">
        <pc:chgData name="Yoel Kortick" userId="167978f5-7f40-4909-85d5-d4149554ad4e" providerId="ADAL" clId="{6CF9B2A4-18A2-416F-93FB-2717F0C2FF32}" dt="2024-12-18T14:40:10.233" v="10295" actId="208"/>
        <pc:sldMkLst>
          <pc:docMk/>
          <pc:sldMk cId="2357073124" sldId="790"/>
        </pc:sldMkLst>
      </pc:sldChg>
      <pc:sldChg chg="addSp delSp modSp add mod">
        <pc:chgData name="Yoel Kortick" userId="167978f5-7f40-4909-85d5-d4149554ad4e" providerId="ADAL" clId="{6CF9B2A4-18A2-416F-93FB-2717F0C2FF32}" dt="2024-12-18T14:40:45.059" v="10309" actId="208"/>
        <pc:sldMkLst>
          <pc:docMk/>
          <pc:sldMk cId="59962400" sldId="791"/>
        </pc:sldMkLst>
      </pc:sldChg>
      <pc:sldChg chg="modSp add mod">
        <pc:chgData name="Yoel Kortick" userId="167978f5-7f40-4909-85d5-d4149554ad4e" providerId="ADAL" clId="{6CF9B2A4-18A2-416F-93FB-2717F0C2FF32}" dt="2024-12-20T05:59:45.919" v="11898" actId="20577"/>
        <pc:sldMkLst>
          <pc:docMk/>
          <pc:sldMk cId="680070693" sldId="792"/>
        </pc:sldMkLst>
      </pc:sldChg>
      <pc:sldChg chg="addSp delSp modSp add mod">
        <pc:chgData name="Yoel Kortick" userId="167978f5-7f40-4909-85d5-d4149554ad4e" providerId="ADAL" clId="{6CF9B2A4-18A2-416F-93FB-2717F0C2FF32}" dt="2024-12-20T06:05:52.743" v="12016" actId="12"/>
        <pc:sldMkLst>
          <pc:docMk/>
          <pc:sldMk cId="500481024" sldId="793"/>
        </pc:sldMkLst>
      </pc:sldChg>
      <pc:sldChg chg="addSp delSp modSp add mod">
        <pc:chgData name="Yoel Kortick" userId="167978f5-7f40-4909-85d5-d4149554ad4e" providerId="ADAL" clId="{6CF9B2A4-18A2-416F-93FB-2717F0C2FF32}" dt="2024-12-20T06:07:33.672" v="12054" actId="20577"/>
        <pc:sldMkLst>
          <pc:docMk/>
          <pc:sldMk cId="267772505" sldId="794"/>
        </pc:sldMkLst>
      </pc:sldChg>
      <pc:sldChg chg="modSp add mod">
        <pc:chgData name="Yoel Kortick" userId="167978f5-7f40-4909-85d5-d4149554ad4e" providerId="ADAL" clId="{6CF9B2A4-18A2-416F-93FB-2717F0C2FF32}" dt="2024-12-20T06:33:21.166" v="12064" actId="20577"/>
        <pc:sldMkLst>
          <pc:docMk/>
          <pc:sldMk cId="1916743668" sldId="795"/>
        </pc:sldMkLst>
      </pc:sldChg>
      <pc:sldChg chg="addSp delSp modSp add mod">
        <pc:chgData name="Yoel Kortick" userId="167978f5-7f40-4909-85d5-d4149554ad4e" providerId="ADAL" clId="{6CF9B2A4-18A2-416F-93FB-2717F0C2FF32}" dt="2024-12-22T16:02:10.079" v="12855" actId="20577"/>
        <pc:sldMkLst>
          <pc:docMk/>
          <pc:sldMk cId="758149009" sldId="796"/>
        </pc:sldMkLst>
      </pc:sldChg>
      <pc:sldChg chg="addSp delSp modSp add mod">
        <pc:chgData name="Yoel Kortick" userId="167978f5-7f40-4909-85d5-d4149554ad4e" providerId="ADAL" clId="{6CF9B2A4-18A2-416F-93FB-2717F0C2FF32}" dt="2024-12-20T06:59:24.197" v="12683"/>
        <pc:sldMkLst>
          <pc:docMk/>
          <pc:sldMk cId="663415569" sldId="797"/>
        </pc:sldMkLst>
      </pc:sldChg>
      <pc:sldChg chg="modSp add mod">
        <pc:chgData name="Yoel Kortick" userId="167978f5-7f40-4909-85d5-d4149554ad4e" providerId="ADAL" clId="{6CF9B2A4-18A2-416F-93FB-2717F0C2FF32}" dt="2024-12-20T06:59:28.376" v="12684"/>
        <pc:sldMkLst>
          <pc:docMk/>
          <pc:sldMk cId="1782986614" sldId="798"/>
        </pc:sldMkLst>
      </pc:sldChg>
      <pc:sldChg chg="addSp delSp modSp add mod">
        <pc:chgData name="Yoel Kortick" userId="167978f5-7f40-4909-85d5-d4149554ad4e" providerId="ADAL" clId="{6CF9B2A4-18A2-416F-93FB-2717F0C2FF32}" dt="2024-12-20T07:05:44.536" v="12832" actId="6549"/>
        <pc:sldMkLst>
          <pc:docMk/>
          <pc:sldMk cId="594686783" sldId="799"/>
        </pc:sldMkLst>
      </pc:sldChg>
      <pc:sldChg chg="addSp delSp modSp add mod">
        <pc:chgData name="Yoel Kortick" userId="167978f5-7f40-4909-85d5-d4149554ad4e" providerId="ADAL" clId="{6CF9B2A4-18A2-416F-93FB-2717F0C2FF32}" dt="2024-12-20T06:59:33.818" v="12686"/>
        <pc:sldMkLst>
          <pc:docMk/>
          <pc:sldMk cId="3933730125" sldId="800"/>
        </pc:sldMkLst>
      </pc:sldChg>
      <pc:sldChg chg="modSp add mod">
        <pc:chgData name="Yoel Kortick" userId="167978f5-7f40-4909-85d5-d4149554ad4e" providerId="ADAL" clId="{6CF9B2A4-18A2-416F-93FB-2717F0C2FF32}" dt="2024-12-20T07:01:52.944" v="12799"/>
        <pc:sldMkLst>
          <pc:docMk/>
          <pc:sldMk cId="2514404049" sldId="801"/>
        </pc:sldMkLst>
      </pc:sldChg>
      <pc:sldChg chg="addSp delSp modSp add mod">
        <pc:chgData name="Yoel Kortick" userId="167978f5-7f40-4909-85d5-d4149554ad4e" providerId="ADAL" clId="{6CF9B2A4-18A2-416F-93FB-2717F0C2FF32}" dt="2024-12-20T07:01:56.542" v="12800"/>
        <pc:sldMkLst>
          <pc:docMk/>
          <pc:sldMk cId="3855313965" sldId="802"/>
        </pc:sldMkLst>
      </pc:sldChg>
      <pc:sldChg chg="addSp delSp modSp add mod">
        <pc:chgData name="Yoel Kortick" userId="167978f5-7f40-4909-85d5-d4149554ad4e" providerId="ADAL" clId="{6CF9B2A4-18A2-416F-93FB-2717F0C2FF32}" dt="2024-12-20T07:02:00.410" v="12801"/>
        <pc:sldMkLst>
          <pc:docMk/>
          <pc:sldMk cId="2912888166" sldId="803"/>
        </pc:sldMkLst>
      </pc:sldChg>
      <pc:sldChg chg="addSp delSp modSp add mod">
        <pc:chgData name="Yoel Kortick" userId="167978f5-7f40-4909-85d5-d4149554ad4e" providerId="ADAL" clId="{6CF9B2A4-18A2-416F-93FB-2717F0C2FF32}" dt="2024-12-20T07:03:48.433" v="12821" actId="33524"/>
        <pc:sldMkLst>
          <pc:docMk/>
          <pc:sldMk cId="4178526539" sldId="804"/>
        </pc:sldMkLst>
      </pc:sldChg>
      <pc:sldChg chg="addSp delSp modSp add mod">
        <pc:chgData name="Yoel Kortick" userId="167978f5-7f40-4909-85d5-d4149554ad4e" providerId="ADAL" clId="{6CF9B2A4-18A2-416F-93FB-2717F0C2FF32}" dt="2024-12-20T07:06:29.331" v="12833"/>
        <pc:sldMkLst>
          <pc:docMk/>
          <pc:sldMk cId="462357106" sldId="805"/>
        </pc:sldMkLst>
      </pc:sldChg>
      <pc:sldChg chg="add del">
        <pc:chgData name="Yoel Kortick" userId="167978f5-7f40-4909-85d5-d4149554ad4e" providerId="ADAL" clId="{6CF9B2A4-18A2-416F-93FB-2717F0C2FF32}" dt="2024-12-20T07:06:36.172" v="12834" actId="47"/>
        <pc:sldMkLst>
          <pc:docMk/>
          <pc:sldMk cId="1319213492" sldId="8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06/06/2025</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06/06/2025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5988-8107-14C9-24D7-5912C26CB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4023CC-CB14-857F-42D3-D1F9B21A6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E316FE-0B5D-6DE1-7A97-00D4B2D324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44F271-1508-C433-BF09-9E0D63BAF568}"/>
              </a:ext>
            </a:extLst>
          </p:cNvPr>
          <p:cNvSpPr>
            <a:spLocks noGrp="1"/>
          </p:cNvSpPr>
          <p:nvPr>
            <p:ph type="sldNum" sz="quarter" idx="5"/>
          </p:nvPr>
        </p:nvSpPr>
        <p:spPr/>
        <p:txBody>
          <a:bodyPr/>
          <a:lstStyle/>
          <a:p>
            <a:fld id="{4862A9C7-AF8E-4C09-BB00-1E1EA1EE3490}" type="slidenum">
              <a:rPr lang="en-GB" smtClean="0"/>
              <a:t>32</a:t>
            </a:fld>
            <a:endParaRPr lang="en-GB"/>
          </a:p>
        </p:txBody>
      </p:sp>
    </p:spTree>
    <p:extLst>
      <p:ext uri="{BB962C8B-B14F-4D97-AF65-F5344CB8AC3E}">
        <p14:creationId xmlns:p14="http://schemas.microsoft.com/office/powerpoint/2010/main" val="3221313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ACEE9-696C-0961-5C30-283755E97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25F80-DB45-8E81-C79F-40344A889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73D26-40AE-3559-32F6-92E7A376F1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BC2DCF-B96B-B3AF-5DD9-2FB2228EFB73}"/>
              </a:ext>
            </a:extLst>
          </p:cNvPr>
          <p:cNvSpPr>
            <a:spLocks noGrp="1"/>
          </p:cNvSpPr>
          <p:nvPr>
            <p:ph type="sldNum" sz="quarter" idx="5"/>
          </p:nvPr>
        </p:nvSpPr>
        <p:spPr/>
        <p:txBody>
          <a:bodyPr/>
          <a:lstStyle/>
          <a:p>
            <a:fld id="{4862A9C7-AF8E-4C09-BB00-1E1EA1EE3490}" type="slidenum">
              <a:rPr lang="en-GB" smtClean="0"/>
              <a:t>41</a:t>
            </a:fld>
            <a:endParaRPr lang="en-GB"/>
          </a:p>
        </p:txBody>
      </p:sp>
    </p:spTree>
    <p:extLst>
      <p:ext uri="{BB962C8B-B14F-4D97-AF65-F5344CB8AC3E}">
        <p14:creationId xmlns:p14="http://schemas.microsoft.com/office/powerpoint/2010/main" val="3170637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C50E3-625F-A4A3-A93A-EFA6BB858E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2E545-CE6B-4552-906A-8945625EC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8CB3DD-1F28-E255-7BD7-57B5FE6873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B56C64-92DE-F027-A050-76FEA206319E}"/>
              </a:ext>
            </a:extLst>
          </p:cNvPr>
          <p:cNvSpPr>
            <a:spLocks noGrp="1"/>
          </p:cNvSpPr>
          <p:nvPr>
            <p:ph type="sldNum" sz="quarter" idx="5"/>
          </p:nvPr>
        </p:nvSpPr>
        <p:spPr/>
        <p:txBody>
          <a:bodyPr/>
          <a:lstStyle/>
          <a:p>
            <a:fld id="{4862A9C7-AF8E-4C09-BB00-1E1EA1EE3490}" type="slidenum">
              <a:rPr lang="en-GB" smtClean="0"/>
              <a:t>42</a:t>
            </a:fld>
            <a:endParaRPr lang="en-GB"/>
          </a:p>
        </p:txBody>
      </p:sp>
    </p:spTree>
    <p:extLst>
      <p:ext uri="{BB962C8B-B14F-4D97-AF65-F5344CB8AC3E}">
        <p14:creationId xmlns:p14="http://schemas.microsoft.com/office/powerpoint/2010/main" val="1894661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86FF0-2ED7-8BC2-96D5-EA202FAF9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06B35A-2471-BB29-E722-2C276031C2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AE2EFA-9F54-DC4F-F8FB-244426AA90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412743-2847-CD56-AA00-8988C8FC18E7}"/>
              </a:ext>
            </a:extLst>
          </p:cNvPr>
          <p:cNvSpPr>
            <a:spLocks noGrp="1"/>
          </p:cNvSpPr>
          <p:nvPr>
            <p:ph type="sldNum" sz="quarter" idx="5"/>
          </p:nvPr>
        </p:nvSpPr>
        <p:spPr/>
        <p:txBody>
          <a:bodyPr/>
          <a:lstStyle/>
          <a:p>
            <a:fld id="{4862A9C7-AF8E-4C09-BB00-1E1EA1EE3490}" type="slidenum">
              <a:rPr lang="en-GB" smtClean="0"/>
              <a:t>43</a:t>
            </a:fld>
            <a:endParaRPr lang="en-GB"/>
          </a:p>
        </p:txBody>
      </p:sp>
    </p:spTree>
    <p:extLst>
      <p:ext uri="{BB962C8B-B14F-4D97-AF65-F5344CB8AC3E}">
        <p14:creationId xmlns:p14="http://schemas.microsoft.com/office/powerpoint/2010/main" val="872005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38305-1886-F244-CC1F-AC4450007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3717AA-56FE-DF51-7A4C-129BFBED5D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28EAD-3C96-CF98-8397-895932E9E3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A6F041-8D7A-BDCF-A283-98A308B54C0A}"/>
              </a:ext>
            </a:extLst>
          </p:cNvPr>
          <p:cNvSpPr>
            <a:spLocks noGrp="1"/>
          </p:cNvSpPr>
          <p:nvPr>
            <p:ph type="sldNum" sz="quarter" idx="5"/>
          </p:nvPr>
        </p:nvSpPr>
        <p:spPr/>
        <p:txBody>
          <a:bodyPr/>
          <a:lstStyle/>
          <a:p>
            <a:fld id="{4862A9C7-AF8E-4C09-BB00-1E1EA1EE3490}" type="slidenum">
              <a:rPr lang="en-GB" smtClean="0"/>
              <a:t>44</a:t>
            </a:fld>
            <a:endParaRPr lang="en-GB"/>
          </a:p>
        </p:txBody>
      </p:sp>
    </p:spTree>
    <p:extLst>
      <p:ext uri="{BB962C8B-B14F-4D97-AF65-F5344CB8AC3E}">
        <p14:creationId xmlns:p14="http://schemas.microsoft.com/office/powerpoint/2010/main" val="131815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8401D-FADB-045E-4C0E-4C7E2A6B8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D49A5-1190-5753-999C-30C0CC6E2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8C37A-1034-F4BB-B588-F5B38B4BD5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51A0AB-1A09-6561-87D4-786AB1D86A40}"/>
              </a:ext>
            </a:extLst>
          </p:cNvPr>
          <p:cNvSpPr>
            <a:spLocks noGrp="1"/>
          </p:cNvSpPr>
          <p:nvPr>
            <p:ph type="sldNum" sz="quarter" idx="5"/>
          </p:nvPr>
        </p:nvSpPr>
        <p:spPr/>
        <p:txBody>
          <a:bodyPr/>
          <a:lstStyle/>
          <a:p>
            <a:fld id="{4862A9C7-AF8E-4C09-BB00-1E1EA1EE3490}" type="slidenum">
              <a:rPr lang="en-GB" smtClean="0"/>
              <a:t>45</a:t>
            </a:fld>
            <a:endParaRPr lang="en-GB"/>
          </a:p>
        </p:txBody>
      </p:sp>
    </p:spTree>
    <p:extLst>
      <p:ext uri="{BB962C8B-B14F-4D97-AF65-F5344CB8AC3E}">
        <p14:creationId xmlns:p14="http://schemas.microsoft.com/office/powerpoint/2010/main" val="4164466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64CE-0120-6CCE-77E0-73F95F054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B201DA-9E23-E3D6-B27C-7FD622F52C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56B3E-225E-46B9-9B2E-DC37121FB0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81E4C4-7BF2-B10C-D1CE-03AFE6D71E5B}"/>
              </a:ext>
            </a:extLst>
          </p:cNvPr>
          <p:cNvSpPr>
            <a:spLocks noGrp="1"/>
          </p:cNvSpPr>
          <p:nvPr>
            <p:ph type="sldNum" sz="quarter" idx="5"/>
          </p:nvPr>
        </p:nvSpPr>
        <p:spPr/>
        <p:txBody>
          <a:bodyPr/>
          <a:lstStyle/>
          <a:p>
            <a:fld id="{4862A9C7-AF8E-4C09-BB00-1E1EA1EE3490}" type="slidenum">
              <a:rPr lang="en-GB" smtClean="0"/>
              <a:t>46</a:t>
            </a:fld>
            <a:endParaRPr lang="en-GB"/>
          </a:p>
        </p:txBody>
      </p:sp>
    </p:spTree>
    <p:extLst>
      <p:ext uri="{BB962C8B-B14F-4D97-AF65-F5344CB8AC3E}">
        <p14:creationId xmlns:p14="http://schemas.microsoft.com/office/powerpoint/2010/main" val="1665045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3B0E2-E85C-4F8A-0348-CB1B9AD25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0BF97D-CFE7-E31C-CF5D-54DB3270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FF40C5-CC88-2FD3-C4D6-ED91B17F18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E8D331-1D48-8938-2C47-14683A202230}"/>
              </a:ext>
            </a:extLst>
          </p:cNvPr>
          <p:cNvSpPr>
            <a:spLocks noGrp="1"/>
          </p:cNvSpPr>
          <p:nvPr>
            <p:ph type="sldNum" sz="quarter" idx="5"/>
          </p:nvPr>
        </p:nvSpPr>
        <p:spPr/>
        <p:txBody>
          <a:bodyPr/>
          <a:lstStyle/>
          <a:p>
            <a:fld id="{4862A9C7-AF8E-4C09-BB00-1E1EA1EE3490}" type="slidenum">
              <a:rPr lang="en-GB" smtClean="0"/>
              <a:t>47</a:t>
            </a:fld>
            <a:endParaRPr lang="en-GB"/>
          </a:p>
        </p:txBody>
      </p:sp>
    </p:spTree>
    <p:extLst>
      <p:ext uri="{BB962C8B-B14F-4D97-AF65-F5344CB8AC3E}">
        <p14:creationId xmlns:p14="http://schemas.microsoft.com/office/powerpoint/2010/main" val="172579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BC3E7-560A-3148-C5BB-990103E6A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05EDB-D82F-0979-E8AA-BB7BC5DD9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BB523-D882-EADE-D5AD-66921405C7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69FB2C-755F-787C-71AE-7FEDA669C65B}"/>
              </a:ext>
            </a:extLst>
          </p:cNvPr>
          <p:cNvSpPr>
            <a:spLocks noGrp="1"/>
          </p:cNvSpPr>
          <p:nvPr>
            <p:ph type="sldNum" sz="quarter" idx="5"/>
          </p:nvPr>
        </p:nvSpPr>
        <p:spPr/>
        <p:txBody>
          <a:bodyPr/>
          <a:lstStyle/>
          <a:p>
            <a:fld id="{4862A9C7-AF8E-4C09-BB00-1E1EA1EE3490}" type="slidenum">
              <a:rPr lang="en-GB" smtClean="0"/>
              <a:t>48</a:t>
            </a:fld>
            <a:endParaRPr lang="en-GB"/>
          </a:p>
        </p:txBody>
      </p:sp>
    </p:spTree>
    <p:extLst>
      <p:ext uri="{BB962C8B-B14F-4D97-AF65-F5344CB8AC3E}">
        <p14:creationId xmlns:p14="http://schemas.microsoft.com/office/powerpoint/2010/main" val="3270733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B2E7D-7618-FBFB-7D6E-7B4A6C12D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1AF78-9918-93B7-181C-3438F9BF8E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D3D2AD-4733-302B-6285-85676BD6A3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EF835-08FF-5029-DEBE-19418DE7F54D}"/>
              </a:ext>
            </a:extLst>
          </p:cNvPr>
          <p:cNvSpPr>
            <a:spLocks noGrp="1"/>
          </p:cNvSpPr>
          <p:nvPr>
            <p:ph type="sldNum" sz="quarter" idx="5"/>
          </p:nvPr>
        </p:nvSpPr>
        <p:spPr/>
        <p:txBody>
          <a:bodyPr/>
          <a:lstStyle/>
          <a:p>
            <a:fld id="{4862A9C7-AF8E-4C09-BB00-1E1EA1EE3490}" type="slidenum">
              <a:rPr lang="en-GB" smtClean="0"/>
              <a:t>49</a:t>
            </a:fld>
            <a:endParaRPr lang="en-GB"/>
          </a:p>
        </p:txBody>
      </p:sp>
    </p:spTree>
    <p:extLst>
      <p:ext uri="{BB962C8B-B14F-4D97-AF65-F5344CB8AC3E}">
        <p14:creationId xmlns:p14="http://schemas.microsoft.com/office/powerpoint/2010/main" val="178678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523A9-E1D2-1267-AB6B-1283ED76B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A9F53-ECFC-1F90-C3DB-7F6B39884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A67097-241A-958C-5540-CAFE11AB0B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AB0FE6-A9EE-B27D-4389-E620E9C98515}"/>
              </a:ext>
            </a:extLst>
          </p:cNvPr>
          <p:cNvSpPr>
            <a:spLocks noGrp="1"/>
          </p:cNvSpPr>
          <p:nvPr>
            <p:ph type="sldNum" sz="quarter" idx="5"/>
          </p:nvPr>
        </p:nvSpPr>
        <p:spPr/>
        <p:txBody>
          <a:bodyPr/>
          <a:lstStyle/>
          <a:p>
            <a:fld id="{4862A9C7-AF8E-4C09-BB00-1E1EA1EE3490}" type="slidenum">
              <a:rPr lang="en-GB" smtClean="0"/>
              <a:t>50</a:t>
            </a:fld>
            <a:endParaRPr lang="en-GB"/>
          </a:p>
        </p:txBody>
      </p:sp>
    </p:spTree>
    <p:extLst>
      <p:ext uri="{BB962C8B-B14F-4D97-AF65-F5344CB8AC3E}">
        <p14:creationId xmlns:p14="http://schemas.microsoft.com/office/powerpoint/2010/main" val="129698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C40B1-6577-25F1-3A36-9D7EEDB526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9F45F-66B8-A547-512D-CDBF9573A9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EEC8F8-B44A-B139-98A8-29B6078A0F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CA7D39-2C38-053F-8898-14570105B39A}"/>
              </a:ext>
            </a:extLst>
          </p:cNvPr>
          <p:cNvSpPr>
            <a:spLocks noGrp="1"/>
          </p:cNvSpPr>
          <p:nvPr>
            <p:ph type="sldNum" sz="quarter" idx="5"/>
          </p:nvPr>
        </p:nvSpPr>
        <p:spPr/>
        <p:txBody>
          <a:bodyPr/>
          <a:lstStyle/>
          <a:p>
            <a:fld id="{4862A9C7-AF8E-4C09-BB00-1E1EA1EE3490}" type="slidenum">
              <a:rPr lang="en-GB" smtClean="0"/>
              <a:t>33</a:t>
            </a:fld>
            <a:endParaRPr lang="en-GB"/>
          </a:p>
        </p:txBody>
      </p:sp>
    </p:spTree>
    <p:extLst>
      <p:ext uri="{BB962C8B-B14F-4D97-AF65-F5344CB8AC3E}">
        <p14:creationId xmlns:p14="http://schemas.microsoft.com/office/powerpoint/2010/main" val="1691022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FDECD-D0CE-28FC-2514-3AAC9BE98B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D74265-E54B-B157-6A2C-5419D49720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36A00-CFA4-9AA6-C17A-968FBAAB2C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5AE52B-6F2A-CE2E-01AC-651BA0532DEA}"/>
              </a:ext>
            </a:extLst>
          </p:cNvPr>
          <p:cNvSpPr>
            <a:spLocks noGrp="1"/>
          </p:cNvSpPr>
          <p:nvPr>
            <p:ph type="sldNum" sz="quarter" idx="5"/>
          </p:nvPr>
        </p:nvSpPr>
        <p:spPr/>
        <p:txBody>
          <a:bodyPr/>
          <a:lstStyle/>
          <a:p>
            <a:fld id="{4862A9C7-AF8E-4C09-BB00-1E1EA1EE3490}" type="slidenum">
              <a:rPr lang="en-GB" smtClean="0"/>
              <a:t>51</a:t>
            </a:fld>
            <a:endParaRPr lang="en-GB"/>
          </a:p>
        </p:txBody>
      </p:sp>
    </p:spTree>
    <p:extLst>
      <p:ext uri="{BB962C8B-B14F-4D97-AF65-F5344CB8AC3E}">
        <p14:creationId xmlns:p14="http://schemas.microsoft.com/office/powerpoint/2010/main" val="1412749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9D5CC-C8EC-8020-8FF7-DCBFAB49C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BCCC1-B82A-A43A-F78F-569275FF02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A6D89-4DAD-037A-1B0C-5B5C9B0B52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3F83BF-6B18-8E5E-9586-F61CE5B4F048}"/>
              </a:ext>
            </a:extLst>
          </p:cNvPr>
          <p:cNvSpPr>
            <a:spLocks noGrp="1"/>
          </p:cNvSpPr>
          <p:nvPr>
            <p:ph type="sldNum" sz="quarter" idx="5"/>
          </p:nvPr>
        </p:nvSpPr>
        <p:spPr/>
        <p:txBody>
          <a:bodyPr/>
          <a:lstStyle/>
          <a:p>
            <a:fld id="{4862A9C7-AF8E-4C09-BB00-1E1EA1EE3490}" type="slidenum">
              <a:rPr lang="en-GB" smtClean="0"/>
              <a:t>52</a:t>
            </a:fld>
            <a:endParaRPr lang="en-GB"/>
          </a:p>
        </p:txBody>
      </p:sp>
    </p:spTree>
    <p:extLst>
      <p:ext uri="{BB962C8B-B14F-4D97-AF65-F5344CB8AC3E}">
        <p14:creationId xmlns:p14="http://schemas.microsoft.com/office/powerpoint/2010/main" val="2985033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58449-9229-1958-8CDD-84530B42C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0A23A-4FE6-0549-570A-8AEEB08210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C1150-5E3A-FA3D-E17F-D95095C1C8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C7CA20-2298-09C3-89EF-277ED1E1B02E}"/>
              </a:ext>
            </a:extLst>
          </p:cNvPr>
          <p:cNvSpPr>
            <a:spLocks noGrp="1"/>
          </p:cNvSpPr>
          <p:nvPr>
            <p:ph type="sldNum" sz="quarter" idx="5"/>
          </p:nvPr>
        </p:nvSpPr>
        <p:spPr/>
        <p:txBody>
          <a:bodyPr/>
          <a:lstStyle/>
          <a:p>
            <a:fld id="{4862A9C7-AF8E-4C09-BB00-1E1EA1EE3490}" type="slidenum">
              <a:rPr lang="en-GB" smtClean="0"/>
              <a:t>53</a:t>
            </a:fld>
            <a:endParaRPr lang="en-GB"/>
          </a:p>
        </p:txBody>
      </p:sp>
    </p:spTree>
    <p:extLst>
      <p:ext uri="{BB962C8B-B14F-4D97-AF65-F5344CB8AC3E}">
        <p14:creationId xmlns:p14="http://schemas.microsoft.com/office/powerpoint/2010/main" val="1098823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48B92-E62A-E7EB-7C2D-8C333C5018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F26CE-4904-96CE-C537-5CBAD02E4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08B86-94AC-490B-97D8-12C05F0656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BE2F11-7F21-0AC8-66A2-4DF963F868B5}"/>
              </a:ext>
            </a:extLst>
          </p:cNvPr>
          <p:cNvSpPr>
            <a:spLocks noGrp="1"/>
          </p:cNvSpPr>
          <p:nvPr>
            <p:ph type="sldNum" sz="quarter" idx="5"/>
          </p:nvPr>
        </p:nvSpPr>
        <p:spPr/>
        <p:txBody>
          <a:bodyPr/>
          <a:lstStyle/>
          <a:p>
            <a:fld id="{4862A9C7-AF8E-4C09-BB00-1E1EA1EE3490}" type="slidenum">
              <a:rPr lang="en-GB" smtClean="0"/>
              <a:t>54</a:t>
            </a:fld>
            <a:endParaRPr lang="en-GB"/>
          </a:p>
        </p:txBody>
      </p:sp>
    </p:spTree>
    <p:extLst>
      <p:ext uri="{BB962C8B-B14F-4D97-AF65-F5344CB8AC3E}">
        <p14:creationId xmlns:p14="http://schemas.microsoft.com/office/powerpoint/2010/main" val="398209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AE857-D33B-526F-05E3-5E59AEA73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24BC5-AAA9-ACE0-CED2-0C9FC5F82C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9B82E7-C313-80A7-B717-FCFED06FCA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CA781-5A86-89A3-3513-0B860D82AC5C}"/>
              </a:ext>
            </a:extLst>
          </p:cNvPr>
          <p:cNvSpPr>
            <a:spLocks noGrp="1"/>
          </p:cNvSpPr>
          <p:nvPr>
            <p:ph type="sldNum" sz="quarter" idx="5"/>
          </p:nvPr>
        </p:nvSpPr>
        <p:spPr/>
        <p:txBody>
          <a:bodyPr/>
          <a:lstStyle/>
          <a:p>
            <a:fld id="{4862A9C7-AF8E-4C09-BB00-1E1EA1EE3490}" type="slidenum">
              <a:rPr lang="en-GB" smtClean="0"/>
              <a:t>55</a:t>
            </a:fld>
            <a:endParaRPr lang="en-GB"/>
          </a:p>
        </p:txBody>
      </p:sp>
    </p:spTree>
    <p:extLst>
      <p:ext uri="{BB962C8B-B14F-4D97-AF65-F5344CB8AC3E}">
        <p14:creationId xmlns:p14="http://schemas.microsoft.com/office/powerpoint/2010/main" val="2273411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9A2F5-8ED3-8197-E0E8-391C84144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A6CB6-BDD3-BC36-70D0-EEE0283BC4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81B7A-3B8B-9DF1-9FF6-357439383E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BB7255-A010-1E01-BAAF-54BD077C4E00}"/>
              </a:ext>
            </a:extLst>
          </p:cNvPr>
          <p:cNvSpPr>
            <a:spLocks noGrp="1"/>
          </p:cNvSpPr>
          <p:nvPr>
            <p:ph type="sldNum" sz="quarter" idx="5"/>
          </p:nvPr>
        </p:nvSpPr>
        <p:spPr/>
        <p:txBody>
          <a:bodyPr/>
          <a:lstStyle/>
          <a:p>
            <a:fld id="{4862A9C7-AF8E-4C09-BB00-1E1EA1EE3490}" type="slidenum">
              <a:rPr lang="en-GB" smtClean="0"/>
              <a:t>56</a:t>
            </a:fld>
            <a:endParaRPr lang="en-GB"/>
          </a:p>
        </p:txBody>
      </p:sp>
    </p:spTree>
    <p:extLst>
      <p:ext uri="{BB962C8B-B14F-4D97-AF65-F5344CB8AC3E}">
        <p14:creationId xmlns:p14="http://schemas.microsoft.com/office/powerpoint/2010/main" val="3713895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3424B-51AF-89FC-67BB-51809EB3E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9BCFC-9F49-BDDB-DD03-4503876981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F19AF-B0AD-5D7D-D65E-1BEF775699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FCC63B-4CB9-5321-99B6-67330BB971B3}"/>
              </a:ext>
            </a:extLst>
          </p:cNvPr>
          <p:cNvSpPr>
            <a:spLocks noGrp="1"/>
          </p:cNvSpPr>
          <p:nvPr>
            <p:ph type="sldNum" sz="quarter" idx="5"/>
          </p:nvPr>
        </p:nvSpPr>
        <p:spPr/>
        <p:txBody>
          <a:bodyPr/>
          <a:lstStyle/>
          <a:p>
            <a:fld id="{4862A9C7-AF8E-4C09-BB00-1E1EA1EE3490}" type="slidenum">
              <a:rPr lang="en-GB" smtClean="0"/>
              <a:t>57</a:t>
            </a:fld>
            <a:endParaRPr lang="en-GB"/>
          </a:p>
        </p:txBody>
      </p:sp>
    </p:spTree>
    <p:extLst>
      <p:ext uri="{BB962C8B-B14F-4D97-AF65-F5344CB8AC3E}">
        <p14:creationId xmlns:p14="http://schemas.microsoft.com/office/powerpoint/2010/main" val="1005582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1B402-D035-5DC8-47A3-FBD5D8E1E7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40D9F-12C6-7096-D39F-F45F9209E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85B863-F5A3-F31E-2F5F-6C50C10621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C6A59D-C748-10C7-CF31-CC6E1DD7F4D8}"/>
              </a:ext>
            </a:extLst>
          </p:cNvPr>
          <p:cNvSpPr>
            <a:spLocks noGrp="1"/>
          </p:cNvSpPr>
          <p:nvPr>
            <p:ph type="sldNum" sz="quarter" idx="5"/>
          </p:nvPr>
        </p:nvSpPr>
        <p:spPr/>
        <p:txBody>
          <a:bodyPr/>
          <a:lstStyle/>
          <a:p>
            <a:fld id="{4862A9C7-AF8E-4C09-BB00-1E1EA1EE3490}" type="slidenum">
              <a:rPr lang="en-GB" smtClean="0"/>
              <a:t>58</a:t>
            </a:fld>
            <a:endParaRPr lang="en-GB"/>
          </a:p>
        </p:txBody>
      </p:sp>
    </p:spTree>
    <p:extLst>
      <p:ext uri="{BB962C8B-B14F-4D97-AF65-F5344CB8AC3E}">
        <p14:creationId xmlns:p14="http://schemas.microsoft.com/office/powerpoint/2010/main" val="410656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9C8C5-78B6-9976-A995-266C35728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AE37F-168B-CA4B-F939-360B102706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18440-6D07-BE80-00CB-8B506CC1A8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94AD72-5450-7317-0AF4-AE04528512AF}"/>
              </a:ext>
            </a:extLst>
          </p:cNvPr>
          <p:cNvSpPr>
            <a:spLocks noGrp="1"/>
          </p:cNvSpPr>
          <p:nvPr>
            <p:ph type="sldNum" sz="quarter" idx="5"/>
          </p:nvPr>
        </p:nvSpPr>
        <p:spPr/>
        <p:txBody>
          <a:bodyPr/>
          <a:lstStyle/>
          <a:p>
            <a:fld id="{4862A9C7-AF8E-4C09-BB00-1E1EA1EE3490}" type="slidenum">
              <a:rPr lang="en-GB" smtClean="0"/>
              <a:t>59</a:t>
            </a:fld>
            <a:endParaRPr lang="en-GB"/>
          </a:p>
        </p:txBody>
      </p:sp>
    </p:spTree>
    <p:extLst>
      <p:ext uri="{BB962C8B-B14F-4D97-AF65-F5344CB8AC3E}">
        <p14:creationId xmlns:p14="http://schemas.microsoft.com/office/powerpoint/2010/main" val="813144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09184-68DE-BB37-708F-249A57CDC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3DF87-D714-6ABC-B63C-4DE3F18100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B0D22D-570B-FAB6-2DC3-8DC0FFE390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A3987D-F897-4A51-BD76-E01A3D232007}"/>
              </a:ext>
            </a:extLst>
          </p:cNvPr>
          <p:cNvSpPr>
            <a:spLocks noGrp="1"/>
          </p:cNvSpPr>
          <p:nvPr>
            <p:ph type="sldNum" sz="quarter" idx="5"/>
          </p:nvPr>
        </p:nvSpPr>
        <p:spPr/>
        <p:txBody>
          <a:bodyPr/>
          <a:lstStyle/>
          <a:p>
            <a:fld id="{4862A9C7-AF8E-4C09-BB00-1E1EA1EE3490}" type="slidenum">
              <a:rPr lang="en-GB" smtClean="0"/>
              <a:t>60</a:t>
            </a:fld>
            <a:endParaRPr lang="en-GB"/>
          </a:p>
        </p:txBody>
      </p:sp>
    </p:spTree>
    <p:extLst>
      <p:ext uri="{BB962C8B-B14F-4D97-AF65-F5344CB8AC3E}">
        <p14:creationId xmlns:p14="http://schemas.microsoft.com/office/powerpoint/2010/main" val="1443163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B57A7-3FD1-8547-E37B-359D273460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4BBFA-02A3-FCB5-304D-B3336A604B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B9DB7-AC52-8D06-B0AC-7CA2A2592B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9B33B2-7AFD-BEEA-95DC-15EA0E68A82F}"/>
              </a:ext>
            </a:extLst>
          </p:cNvPr>
          <p:cNvSpPr>
            <a:spLocks noGrp="1"/>
          </p:cNvSpPr>
          <p:nvPr>
            <p:ph type="sldNum" sz="quarter" idx="5"/>
          </p:nvPr>
        </p:nvSpPr>
        <p:spPr/>
        <p:txBody>
          <a:bodyPr/>
          <a:lstStyle/>
          <a:p>
            <a:fld id="{4862A9C7-AF8E-4C09-BB00-1E1EA1EE3490}" type="slidenum">
              <a:rPr lang="en-GB" smtClean="0"/>
              <a:t>34</a:t>
            </a:fld>
            <a:endParaRPr lang="en-GB"/>
          </a:p>
        </p:txBody>
      </p:sp>
    </p:spTree>
    <p:extLst>
      <p:ext uri="{BB962C8B-B14F-4D97-AF65-F5344CB8AC3E}">
        <p14:creationId xmlns:p14="http://schemas.microsoft.com/office/powerpoint/2010/main" val="3004657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186B4-C1F6-F4A2-FE08-4C05CF186C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0D7BE1-9F34-D8C4-74EA-983258F51D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0DA066-875E-FCB2-280A-F136BE56B0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8C00B6-CAD4-8C88-9BF4-EA25F0060CD0}"/>
              </a:ext>
            </a:extLst>
          </p:cNvPr>
          <p:cNvSpPr>
            <a:spLocks noGrp="1"/>
          </p:cNvSpPr>
          <p:nvPr>
            <p:ph type="sldNum" sz="quarter" idx="5"/>
          </p:nvPr>
        </p:nvSpPr>
        <p:spPr/>
        <p:txBody>
          <a:bodyPr/>
          <a:lstStyle/>
          <a:p>
            <a:fld id="{4862A9C7-AF8E-4C09-BB00-1E1EA1EE3490}" type="slidenum">
              <a:rPr lang="en-GB" smtClean="0"/>
              <a:t>35</a:t>
            </a:fld>
            <a:endParaRPr lang="en-GB"/>
          </a:p>
        </p:txBody>
      </p:sp>
    </p:spTree>
    <p:extLst>
      <p:ext uri="{BB962C8B-B14F-4D97-AF65-F5344CB8AC3E}">
        <p14:creationId xmlns:p14="http://schemas.microsoft.com/office/powerpoint/2010/main" val="1997902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E4DFF-236D-1A9B-3803-F1F47EAB8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5FD32-DF65-3DE5-D2B8-52AF54F07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8883D1-3B95-C672-C238-417229646A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68A368-EE7D-D974-4185-BFD5DD71CD24}"/>
              </a:ext>
            </a:extLst>
          </p:cNvPr>
          <p:cNvSpPr>
            <a:spLocks noGrp="1"/>
          </p:cNvSpPr>
          <p:nvPr>
            <p:ph type="sldNum" sz="quarter" idx="5"/>
          </p:nvPr>
        </p:nvSpPr>
        <p:spPr/>
        <p:txBody>
          <a:bodyPr/>
          <a:lstStyle/>
          <a:p>
            <a:fld id="{4862A9C7-AF8E-4C09-BB00-1E1EA1EE3490}" type="slidenum">
              <a:rPr lang="en-GB" smtClean="0"/>
              <a:t>36</a:t>
            </a:fld>
            <a:endParaRPr lang="en-GB"/>
          </a:p>
        </p:txBody>
      </p:sp>
    </p:spTree>
    <p:extLst>
      <p:ext uri="{BB962C8B-B14F-4D97-AF65-F5344CB8AC3E}">
        <p14:creationId xmlns:p14="http://schemas.microsoft.com/office/powerpoint/2010/main" val="323376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771C4-4264-D96B-AC97-0EC68446B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B4981-75E7-FB1B-2217-42BCAB242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206B4-00D1-499F-C837-2532AE0167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D68D1B-7C76-3937-02E0-75A6833DC449}"/>
              </a:ext>
            </a:extLst>
          </p:cNvPr>
          <p:cNvSpPr>
            <a:spLocks noGrp="1"/>
          </p:cNvSpPr>
          <p:nvPr>
            <p:ph type="sldNum" sz="quarter" idx="5"/>
          </p:nvPr>
        </p:nvSpPr>
        <p:spPr/>
        <p:txBody>
          <a:bodyPr/>
          <a:lstStyle/>
          <a:p>
            <a:fld id="{4862A9C7-AF8E-4C09-BB00-1E1EA1EE3490}" type="slidenum">
              <a:rPr lang="en-GB" smtClean="0"/>
              <a:t>37</a:t>
            </a:fld>
            <a:endParaRPr lang="en-GB"/>
          </a:p>
        </p:txBody>
      </p:sp>
    </p:spTree>
    <p:extLst>
      <p:ext uri="{BB962C8B-B14F-4D97-AF65-F5344CB8AC3E}">
        <p14:creationId xmlns:p14="http://schemas.microsoft.com/office/powerpoint/2010/main" val="428723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2ED77-5B02-4310-31AE-DEF62B44C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E52A9F-C95A-0DAE-7D72-CD833DB54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D58B9-C306-49CD-346D-118F0D741C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9DC50D-212F-3605-CC61-D8BC96922181}"/>
              </a:ext>
            </a:extLst>
          </p:cNvPr>
          <p:cNvSpPr>
            <a:spLocks noGrp="1"/>
          </p:cNvSpPr>
          <p:nvPr>
            <p:ph type="sldNum" sz="quarter" idx="5"/>
          </p:nvPr>
        </p:nvSpPr>
        <p:spPr/>
        <p:txBody>
          <a:bodyPr/>
          <a:lstStyle/>
          <a:p>
            <a:fld id="{4862A9C7-AF8E-4C09-BB00-1E1EA1EE3490}" type="slidenum">
              <a:rPr lang="en-GB" smtClean="0"/>
              <a:t>38</a:t>
            </a:fld>
            <a:endParaRPr lang="en-GB"/>
          </a:p>
        </p:txBody>
      </p:sp>
    </p:spTree>
    <p:extLst>
      <p:ext uri="{BB962C8B-B14F-4D97-AF65-F5344CB8AC3E}">
        <p14:creationId xmlns:p14="http://schemas.microsoft.com/office/powerpoint/2010/main" val="146393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E0263-6803-6493-CF75-DB8F95D62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3D30D-976C-472F-00C1-06CCF53E0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E3166-29C2-E9F5-D7F9-408D1D8121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930814-8C76-C80A-9FCA-55DCB7C10A24}"/>
              </a:ext>
            </a:extLst>
          </p:cNvPr>
          <p:cNvSpPr>
            <a:spLocks noGrp="1"/>
          </p:cNvSpPr>
          <p:nvPr>
            <p:ph type="sldNum" sz="quarter" idx="5"/>
          </p:nvPr>
        </p:nvSpPr>
        <p:spPr/>
        <p:txBody>
          <a:bodyPr/>
          <a:lstStyle/>
          <a:p>
            <a:fld id="{4862A9C7-AF8E-4C09-BB00-1E1EA1EE3490}" type="slidenum">
              <a:rPr lang="en-GB" smtClean="0"/>
              <a:t>39</a:t>
            </a:fld>
            <a:endParaRPr lang="en-GB"/>
          </a:p>
        </p:txBody>
      </p:sp>
    </p:spTree>
    <p:extLst>
      <p:ext uri="{BB962C8B-B14F-4D97-AF65-F5344CB8AC3E}">
        <p14:creationId xmlns:p14="http://schemas.microsoft.com/office/powerpoint/2010/main" val="3900701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ABBD8-69F6-2436-4036-E89B3727D7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BBC3A1-1F9C-DDA8-CB30-4215BE439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6F93D0-D6E6-2FB1-E1AF-D77D792DFD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FC3D7B-9DBA-41C3-3845-0E1A53101036}"/>
              </a:ext>
            </a:extLst>
          </p:cNvPr>
          <p:cNvSpPr>
            <a:spLocks noGrp="1"/>
          </p:cNvSpPr>
          <p:nvPr>
            <p:ph type="sldNum" sz="quarter" idx="5"/>
          </p:nvPr>
        </p:nvSpPr>
        <p:spPr/>
        <p:txBody>
          <a:bodyPr/>
          <a:lstStyle/>
          <a:p>
            <a:fld id="{4862A9C7-AF8E-4C09-BB00-1E1EA1EE3490}" type="slidenum">
              <a:rPr lang="en-GB" smtClean="0"/>
              <a:t>40</a:t>
            </a:fld>
            <a:endParaRPr lang="en-GB"/>
          </a:p>
        </p:txBody>
      </p:sp>
    </p:spTree>
    <p:extLst>
      <p:ext uri="{BB962C8B-B14F-4D97-AF65-F5344CB8AC3E}">
        <p14:creationId xmlns:p14="http://schemas.microsoft.com/office/powerpoint/2010/main" val="41112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image - 1 line only">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bg1">
              <a:lumMod val="95000"/>
            </a:schemeClr>
          </a:solidFill>
        </p:spPr>
        <p:txBody>
          <a:bodyPr wrap="square" tIns="108000">
            <a:noAutofit/>
          </a:bodyPr>
          <a:lstStyle>
            <a:lvl1pPr marL="0" indent="0" algn="ctr">
              <a:buNone/>
              <a:defRPr sz="1000">
                <a:solidFill>
                  <a:schemeClr val="accent2"/>
                </a:solidFill>
              </a:defRPr>
            </a:lvl1pPr>
          </a:lstStyle>
          <a:p>
            <a:r>
              <a:rPr lang="en-US"/>
              <a:t>Drag picture file here or click </a:t>
            </a:r>
            <a:r>
              <a:rPr lang="en-US" noProof="0"/>
              <a:t>center</a:t>
            </a:r>
            <a:r>
              <a:rPr lang="en-US"/>
              <a:t> icon to insert light image</a:t>
            </a:r>
          </a:p>
          <a:p>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tx1"/>
                </a:solidFill>
                <a:latin typeface="+mj-lt"/>
              </a:defRPr>
            </a:lvl1pPr>
          </a:lstStyle>
          <a:p>
            <a:pPr lvl="0"/>
            <a:r>
              <a:rPr lang="en-US" dirty="0"/>
              <a:t>Section break one line</a:t>
            </a:r>
          </a:p>
        </p:txBody>
      </p:sp>
      <p:sp>
        <p:nvSpPr>
          <p:cNvPr id="4" name="Text Placeholder 9">
            <a:extLst>
              <a:ext uri="{FF2B5EF4-FFF2-40B4-BE49-F238E27FC236}">
                <a16:creationId xmlns:a16="http://schemas.microsoft.com/office/drawing/2014/main" id="{EF52E4A2-526B-92C0-3BC8-41B3956FCFBA}"/>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tx1"/>
                </a:solidFill>
                <a:latin typeface="+mn-lt"/>
              </a:defRPr>
            </a:lvl1pPr>
          </a:lstStyle>
          <a:p>
            <a:pPr lvl="0"/>
            <a:r>
              <a:rPr lang="en-US" dirty="0"/>
              <a:t>Section break subtitle here</a:t>
            </a:r>
          </a:p>
        </p:txBody>
      </p:sp>
    </p:spTree>
    <p:extLst>
      <p:ext uri="{BB962C8B-B14F-4D97-AF65-F5344CB8AC3E}">
        <p14:creationId xmlns:p14="http://schemas.microsoft.com/office/powerpoint/2010/main" val="330595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image - 2 or 3 lines">
    <p:bg>
      <p:bgPr>
        <a:solidFill>
          <a:schemeClr val="tx1"/>
        </a:solidFill>
        <a:effectLst/>
      </p:bgPr>
    </p:bg>
    <p:spTree>
      <p:nvGrpSpPr>
        <p:cNvPr id="1" name=""/>
        <p:cNvGrpSpPr/>
        <p:nvPr/>
      </p:nvGrpSpPr>
      <p:grpSpPr>
        <a:xfrm>
          <a:off x="0" y="0"/>
          <a:ext cx="0" cy="0"/>
          <a:chOff x="0" y="0"/>
          <a:chExt cx="0" cy="0"/>
        </a:xfrm>
      </p:grpSpPr>
      <p:pic>
        <p:nvPicPr>
          <p:cNvPr id="3" name="Picture Placeholder 9">
            <a:extLst>
              <a:ext uri="{FF2B5EF4-FFF2-40B4-BE49-F238E27FC236}">
                <a16:creationId xmlns:a16="http://schemas.microsoft.com/office/drawing/2014/main" id="{0FB197E9-9F43-28D4-A8FE-131BB93E5495}"/>
              </a:ext>
            </a:extLst>
          </p:cNvPr>
          <p:cNvPicPr>
            <a:picLocks noChangeAspect="1"/>
          </p:cNvPicPr>
          <p:nvPr userDrawn="1"/>
        </p:nvPicPr>
        <p:blipFill>
          <a:blip r:embed="rId2">
            <a:extLst>
              <a:ext uri="{28A0092B-C50C-407E-A947-70E740481C1C}">
                <a14:useLocalDpi xmlns:a14="http://schemas.microsoft.com/office/drawing/2010/main" val="0"/>
              </a:ext>
            </a:extLst>
          </a:blip>
          <a:srcRect t="7552" b="755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B303406-BC78-DA68-B53E-5531BCABC8B3}"/>
              </a:ext>
            </a:extLst>
          </p:cNvPr>
          <p:cNvSpPr/>
          <p:nvPr userDrawn="1"/>
        </p:nvSpPr>
        <p:spPr>
          <a:xfrm>
            <a:off x="0" y="0"/>
            <a:ext cx="12192000" cy="6858000"/>
          </a:xfrm>
          <a:prstGeom prst="rect">
            <a:avLst/>
          </a:prstGeom>
          <a:solidFill>
            <a:schemeClr val="tx1">
              <a:alpha val="50000"/>
            </a:schemeClr>
          </a:solidFill>
          <a:ln>
            <a:noFill/>
          </a:ln>
        </p:spPr>
        <p:txBody>
          <a:bodyPr wrap="square" rtlCol="0" anchor="ctr">
            <a:noAutofit/>
          </a:bodyPr>
          <a:lstStyle/>
          <a:p>
            <a:pPr algn="l"/>
            <a:endParaRPr lang="en-NL">
              <a:solidFill>
                <a:schemeClr val="tx1"/>
              </a:solidFill>
            </a:endParaRP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
        <p:nvSpPr>
          <p:cNvPr id="61" name="Text Placeholder 9">
            <a:extLst>
              <a:ext uri="{FF2B5EF4-FFF2-40B4-BE49-F238E27FC236}">
                <a16:creationId xmlns:a16="http://schemas.microsoft.com/office/drawing/2014/main" id="{268F205D-6A96-F8BD-D1AD-F6C6F2D82D75}"/>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62" name="Text Placeholder 9">
            <a:extLst>
              <a:ext uri="{FF2B5EF4-FFF2-40B4-BE49-F238E27FC236}">
                <a16:creationId xmlns:a16="http://schemas.microsoft.com/office/drawing/2014/main" id="{0DE7D0AD-4F10-AFFB-0952-EC9DCBAE19B0}"/>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dirty="0"/>
              <a:t>Click to add divider title</a:t>
            </a:r>
          </a:p>
        </p:txBody>
      </p:sp>
      <p:grpSp>
        <p:nvGrpSpPr>
          <p:cNvPr id="63" name="Group 62">
            <a:extLst>
              <a:ext uri="{FF2B5EF4-FFF2-40B4-BE49-F238E27FC236}">
                <a16:creationId xmlns:a16="http://schemas.microsoft.com/office/drawing/2014/main" id="{CD54C28E-F12F-98E1-2D47-5F86059DFD83}"/>
              </a:ext>
            </a:extLst>
          </p:cNvPr>
          <p:cNvGrpSpPr/>
          <p:nvPr userDrawn="1"/>
        </p:nvGrpSpPr>
        <p:grpSpPr>
          <a:xfrm>
            <a:off x="368227" y="6247419"/>
            <a:ext cx="869854" cy="440815"/>
            <a:chOff x="5591148" y="347222"/>
            <a:chExt cx="1029067" cy="533386"/>
          </a:xfrm>
        </p:grpSpPr>
        <p:sp>
          <p:nvSpPr>
            <p:cNvPr id="64" name="Freeform 63">
              <a:extLst>
                <a:ext uri="{FF2B5EF4-FFF2-40B4-BE49-F238E27FC236}">
                  <a16:creationId xmlns:a16="http://schemas.microsoft.com/office/drawing/2014/main" id="{14EC5FCF-2BAA-EC33-D7B4-424B06B27B11}"/>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90D3C83B-7316-8951-DFC6-D594F8BF87A5}"/>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9B8551B2-4030-59D9-0D8B-D5E9BB293A9F}"/>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49B2FB89-76C1-8603-D8CE-1B95AFCBD2C6}"/>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3B5BACE2-7EC5-BED7-278E-14A11A6091F4}"/>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B917B6F4-1083-B92D-E4B4-258A4F4C10AD}"/>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D486E55D-4B80-274F-99E6-BABA94DA8534}"/>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69E17B46-8503-7943-C6C8-68A3A63DD71D}"/>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C6BA4EA3-0B98-110E-E54F-18E0077C4698}"/>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7C1EADF2-61C3-E922-D235-EA8E1B792614}"/>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75AE0ABE-0302-3A09-0DBB-C2EF541A8210}"/>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D8C0BA0F-FAFE-19CB-BF2B-186E3B53B19A}"/>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39896063-93BB-31AD-0612-339E427DC69D}"/>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3163EC64-762D-8B6A-E3E5-530456F05E01}"/>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0141A264-49D6-B007-4AEC-7B46028E8A71}"/>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8722AFB1-37DC-DF02-3DCB-E3EB4A130E9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DCDAB556-4BDC-A90C-2FF6-DE7DB7A003C8}"/>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7E4A8FDE-DB8E-CF9B-341E-4E209FC676C1}"/>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139B69BA-30FA-ACF4-E369-0A9173E75FC8}"/>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934ACC5F-A00B-728F-74B4-409A5E25D98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DE61879C-4885-D662-EA6F-789914F82CB9}"/>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E98FBE29-F478-750A-2FE5-83C5981A0C75}"/>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2148A833-7F41-7AEC-CCDC-F7A2FFD8E63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932E0CC6-CE04-1965-5D9C-1EE567210E41}"/>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455EA0B0-982D-C5A8-A744-7AD97D9FCBF1}"/>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0582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Image - Agenda">
    <p:spTree>
      <p:nvGrpSpPr>
        <p:cNvPr id="1" name=""/>
        <p:cNvGrpSpPr/>
        <p:nvPr/>
      </p:nvGrpSpPr>
      <p:grpSpPr>
        <a:xfrm>
          <a:off x="0" y="0"/>
          <a:ext cx="0" cy="0"/>
          <a:chOff x="0" y="0"/>
          <a:chExt cx="0" cy="0"/>
        </a:xfrm>
      </p:grpSpPr>
      <p:pic>
        <p:nvPicPr>
          <p:cNvPr id="8" name="Picture Placeholder 8" descr="A picture containing engine, close&#10;&#10;Description automatically generated">
            <a:extLst>
              <a:ext uri="{FF2B5EF4-FFF2-40B4-BE49-F238E27FC236}">
                <a16:creationId xmlns:a16="http://schemas.microsoft.com/office/drawing/2014/main" id="{AEE0B340-1017-4A00-D9E7-EE889FD60D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65" r="31986"/>
          <a:stretch/>
        </p:blipFill>
        <p:spPr>
          <a:xfrm>
            <a:off x="0" y="4"/>
            <a:ext cx="4151313" cy="6857997"/>
          </a:xfrm>
          <a:prstGeom prst="rect">
            <a:avLst/>
          </a:prstGeom>
        </p:spPr>
      </p:pic>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5" name="Group 34">
            <a:extLst>
              <a:ext uri="{FF2B5EF4-FFF2-40B4-BE49-F238E27FC236}">
                <a16:creationId xmlns:a16="http://schemas.microsoft.com/office/drawing/2014/main" id="{5DA2868C-D0C6-44CC-9B3D-8871DE818188}"/>
              </a:ext>
            </a:extLst>
          </p:cNvPr>
          <p:cNvGrpSpPr/>
          <p:nvPr userDrawn="1"/>
        </p:nvGrpSpPr>
        <p:grpSpPr>
          <a:xfrm>
            <a:off x="353572" y="6014523"/>
            <a:ext cx="1029067" cy="533386"/>
            <a:chOff x="5591148" y="347222"/>
            <a:chExt cx="1029067" cy="533386"/>
          </a:xfrm>
        </p:grpSpPr>
        <p:sp>
          <p:nvSpPr>
            <p:cNvPr id="36" name="Freeform 35">
              <a:extLst>
                <a:ext uri="{FF2B5EF4-FFF2-40B4-BE49-F238E27FC236}">
                  <a16:creationId xmlns:a16="http://schemas.microsoft.com/office/drawing/2014/main" id="{7CB010D7-3664-C2E6-3CFC-DD62B2B4AC46}"/>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B756D0BD-74F9-9295-2DF2-3857F4B145A4}"/>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C1EB5B45-34C5-6B9C-21DB-D1C90E243993}"/>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4CE623D6-F286-0BDE-597E-072CDD7A250D}"/>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0B07FEBC-7DE7-5074-0EA6-A794BB061233}"/>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6FE7B1BC-7F03-7652-0350-409F8D94D6F5}"/>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129FE7C2-8DB2-C873-A975-EF56DEC5DE75}"/>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3C4AB6C6-7F73-7320-72C2-B2D5B1913B6D}"/>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E4EC67FF-EBC4-B37A-88B2-D2C8F7AFE652}"/>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A6DF060-D93C-A08E-FC19-5D80859BAF69}"/>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F5137999-2B00-6778-016B-2ABEECDE5C2F}"/>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FA8ACD38-B55B-AFDE-66AB-BA8AE155DB68}"/>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8B4B0487-D99A-8A8E-FC61-F5E67202203C}"/>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1999D749-C90A-BF9A-971B-AC8096C867E8}"/>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9A8DB4E4-0A2A-0E56-98DD-803B1E5BE4D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50890E24-2427-8819-0598-762CA567873A}"/>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08800128-2FB1-E420-B82F-7C1FD5844D2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8EA118B6-8FAD-2072-54F0-2BD9849FB23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B21406A7-8419-C2C5-85FD-39B76C0DF8D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B6E5D420-B39F-B41F-4E1F-DC0EAD2AC050}"/>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E1BD7708-2864-639C-0A10-B3DCCF78BDE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BBA6278B-F8C8-EB5A-A4EA-A95C6130B05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542269D1-FC07-A900-0B70-D1C089B0218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D82952EF-F5AB-2A14-EAAD-199F9906DD22}"/>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F5624A80-9C48-55DD-9F67-4C72F47FB513}"/>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3" name="TextBox 62">
            <a:extLst>
              <a:ext uri="{FF2B5EF4-FFF2-40B4-BE49-F238E27FC236}">
                <a16:creationId xmlns:a16="http://schemas.microsoft.com/office/drawing/2014/main" id="{B28E7EC0-E096-9A11-99C2-4FC71F246BE0}"/>
              </a:ext>
            </a:extLst>
          </p:cNvPr>
          <p:cNvSpPr txBox="1"/>
          <p:nvPr userDrawn="1"/>
        </p:nvSpPr>
        <p:spPr>
          <a:xfrm>
            <a:off x="6112701" y="4446740"/>
            <a:ext cx="0" cy="0"/>
          </a:xfrm>
          <a:prstGeom prst="rect">
            <a:avLst/>
          </a:prstGeom>
          <a:solidFill>
            <a:schemeClr val="bg1"/>
          </a:solidFill>
          <a:ln>
            <a:solidFill>
              <a:schemeClr val="accent2"/>
            </a:solidFill>
          </a:ln>
        </p:spPr>
        <p:txBody>
          <a:bodyPr wrap="none" rtlCol="0">
            <a:noAutofit/>
          </a:bodyPr>
          <a:lstStyle/>
          <a:p>
            <a:pPr algn="l"/>
            <a:endParaRPr lang="en-NL" err="1"/>
          </a:p>
        </p:txBody>
      </p:sp>
      <p:sp>
        <p:nvSpPr>
          <p:cNvPr id="65" name="Text Placeholder 64">
            <a:extLst>
              <a:ext uri="{FF2B5EF4-FFF2-40B4-BE49-F238E27FC236}">
                <a16:creationId xmlns:a16="http://schemas.microsoft.com/office/drawing/2014/main" id="{1A631B39-2B1F-D4A7-D11C-581C2DAFF954}"/>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accent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676E113F-323A-8E64-DC81-B6AF5168F701}"/>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61735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Purple Stars - Copyright Onl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chemeClr val="bg2">
                  <a:lumMod val="60000"/>
                  <a:lumOff val="40000"/>
                </a:schemeClr>
              </a:gs>
              <a:gs pos="39000">
                <a:srgbClr val="EFE3F9">
                  <a:shade val="67500"/>
                  <a:satMod val="115000"/>
                </a:srgbClr>
              </a:gs>
              <a:gs pos="100000">
                <a:srgbClr val="EFE3F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rot="16200000">
            <a:off x="-850185" y="850182"/>
            <a:ext cx="6858000" cy="5157627"/>
          </a:xfrm>
          <a:prstGeom prst="rect">
            <a:avLst/>
          </a:prstGeom>
          <a:gradFill flip="none" rotWithShape="1">
            <a:gsLst>
              <a:gs pos="31000">
                <a:schemeClr val="accent2">
                  <a:lumMod val="60000"/>
                  <a:lumOff val="40000"/>
                  <a:alpha val="42000"/>
                </a:schemeClr>
              </a:gs>
              <a:gs pos="0">
                <a:schemeClr val="accent2">
                  <a:lumMod val="40000"/>
                  <a:lumOff val="60000"/>
                  <a:alpha val="68000"/>
                </a:schemeClr>
              </a:gs>
              <a:gs pos="100000">
                <a:schemeClr val="bg1">
                  <a:shade val="100000"/>
                  <a:satMod val="115000"/>
                  <a:alpha val="0"/>
                </a:schemeClr>
              </a:gs>
            </a:gsLst>
            <a:lin ang="5400000" scaled="1"/>
            <a:tileRect/>
          </a:gradFill>
          <a:ln>
            <a:noFill/>
          </a:ln>
        </p:spPr>
        <p:txBody>
          <a:bodyPr wrap="square" rtlCol="0" anchor="ctr">
            <a:noAutofit/>
          </a:bodyPr>
          <a:lstStyle/>
          <a:p>
            <a:pPr marL="0" algn="r" defTabSz="914400" rtl="1" eaLnBrk="1" latinLnBrk="0" hangingPunct="1"/>
            <a:endParaRPr lang="en-US">
              <a:solidFill>
                <a:schemeClr val="tx1"/>
              </a:solidFill>
            </a:endParaRPr>
          </a:p>
        </p:txBody>
      </p:sp>
      <p:sp>
        <p:nvSpPr>
          <p:cNvPr id="16" name="Rectangle 15"/>
          <p:cNvSpPr/>
          <p:nvPr userDrawn="1"/>
        </p:nvSpPr>
        <p:spPr>
          <a:xfrm>
            <a:off x="2937335" y="1672311"/>
            <a:ext cx="9298728" cy="4539039"/>
          </a:xfrm>
          <a:prstGeom prst="rect">
            <a:avLst/>
          </a:prstGeom>
          <a:blipFill dpi="0" rotWithShape="1">
            <a:blip r:embed="rId2"/>
            <a:srcRect/>
            <a:stretch>
              <a:fillRect/>
            </a:stretch>
          </a:blipFill>
          <a:ln>
            <a:noFill/>
          </a:ln>
        </p:spPr>
        <p:txBody>
          <a:bodyPr wrap="square" rtlCol="0" anchor="ctr">
            <a:noAutofit/>
          </a:bodyPr>
          <a:lstStyle/>
          <a:p>
            <a:pPr algn="l"/>
            <a:endParaRPr lang="en-US">
              <a:solidFill>
                <a:schemeClr val="tx1"/>
              </a:solidFill>
            </a:endParaRPr>
          </a:p>
        </p:txBody>
      </p:sp>
      <p:sp>
        <p:nvSpPr>
          <p:cNvPr id="61"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598558"/>
            <a:ext cx="5440711"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tx1"/>
                </a:solidFill>
                <a:latin typeface="+mj-lt"/>
              </a:defRPr>
            </a:lvl1pPr>
          </a:lstStyle>
          <a:p>
            <a:pPr lvl="0"/>
            <a:r>
              <a:rPr lang="en-US"/>
              <a:t>One line title</a:t>
            </a:r>
          </a:p>
        </p:txBody>
      </p:sp>
      <p:sp>
        <p:nvSpPr>
          <p:cNvPr id="62"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429493"/>
            <a:ext cx="5440711"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tx1"/>
                </a:solidFill>
                <a:latin typeface="+mj-lt"/>
              </a:defRPr>
            </a:lvl1pPr>
          </a:lstStyle>
          <a:p>
            <a:pPr lvl="0"/>
            <a:r>
              <a:rPr lang="en-US"/>
              <a:t>Presentation subtitle here</a:t>
            </a:r>
          </a:p>
        </p:txBody>
      </p:sp>
      <p:pic>
        <p:nvPicPr>
          <p:cNvPr id="21" name="Picture 20"/>
          <p:cNvPicPr>
            <a:picLocks noChangeAspect="1"/>
          </p:cNvPicPr>
          <p:nvPr userDrawn="1"/>
        </p:nvPicPr>
        <p:blipFill>
          <a:blip r:embed="rId3"/>
          <a:stretch>
            <a:fillRect/>
          </a:stretch>
        </p:blipFill>
        <p:spPr>
          <a:xfrm>
            <a:off x="3378200" y="2619079"/>
            <a:ext cx="8839034" cy="3618515"/>
          </a:xfrm>
          <a:prstGeom prst="rect">
            <a:avLst/>
          </a:prstGeom>
        </p:spPr>
      </p:pic>
      <p:pic>
        <p:nvPicPr>
          <p:cNvPr id="31" name="Picture 30"/>
          <p:cNvPicPr>
            <a:picLocks noChangeAspect="1"/>
          </p:cNvPicPr>
          <p:nvPr userDrawn="1"/>
        </p:nvPicPr>
        <p:blipFill>
          <a:blip r:embed="rId4"/>
          <a:stretch>
            <a:fillRect/>
          </a:stretch>
        </p:blipFill>
        <p:spPr>
          <a:xfrm>
            <a:off x="-9570" y="4305423"/>
            <a:ext cx="12208055" cy="2227200"/>
          </a:xfrm>
          <a:prstGeom prst="rect">
            <a:avLst/>
          </a:prstGeom>
        </p:spPr>
      </p:pic>
      <p:sp>
        <p:nvSpPr>
          <p:cNvPr id="33" name="Rectangle 32"/>
          <p:cNvSpPr/>
          <p:nvPr userDrawn="1"/>
        </p:nvSpPr>
        <p:spPr>
          <a:xfrm>
            <a:off x="-20412" y="6113021"/>
            <a:ext cx="12212411"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a:t>Forename Surname | Month 00, 0000</a:t>
            </a:r>
          </a:p>
        </p:txBody>
      </p:sp>
      <p:sp>
        <p:nvSpPr>
          <p:cNvPr id="26" name="Rectangle 25"/>
          <p:cNvSpPr/>
          <p:nvPr userDrawn="1"/>
        </p:nvSpPr>
        <p:spPr>
          <a:xfrm>
            <a:off x="6555516" y="-487740"/>
            <a:ext cx="5304447" cy="5304443"/>
          </a:xfrm>
          <a:prstGeom prst="rect">
            <a:avLst/>
          </a:prstGeom>
          <a:blipFill dpi="0" rotWithShape="1">
            <a:blip r:embed="rId5">
              <a:alphaModFix amt="27000"/>
            </a:blip>
            <a:srcRect/>
            <a:stretch>
              <a:fillRect/>
            </a:stretch>
          </a:blipFill>
          <a:ln>
            <a:noFill/>
          </a:ln>
        </p:spPr>
        <p:txBody>
          <a:bodyPr wrap="square" rtlCol="0" anchor="ctr">
            <a:noAutofit/>
          </a:bodyPr>
          <a:lstStyle/>
          <a:p>
            <a:pPr algn="l"/>
            <a:endParaRPr lang="en-US">
              <a:solidFill>
                <a:schemeClr val="tx1"/>
              </a:solidFill>
            </a:endParaRPr>
          </a:p>
        </p:txBody>
      </p:sp>
      <p:grpSp>
        <p:nvGrpSpPr>
          <p:cNvPr id="64" name="Group 63"/>
          <p:cNvGrpSpPr/>
          <p:nvPr userDrawn="1"/>
        </p:nvGrpSpPr>
        <p:grpSpPr>
          <a:xfrm>
            <a:off x="531302" y="1372525"/>
            <a:ext cx="2614849" cy="654549"/>
            <a:chOff x="531302" y="1372525"/>
            <a:chExt cx="2614849" cy="654549"/>
          </a:xfrm>
        </p:grpSpPr>
        <p:grpSp>
          <p:nvGrpSpPr>
            <p:cNvPr id="65" name="Group 64">
              <a:extLst>
                <a:ext uri="{FF2B5EF4-FFF2-40B4-BE49-F238E27FC236}">
                  <a16:creationId xmlns:a16="http://schemas.microsoft.com/office/drawing/2014/main" id="{0461E828-8278-D9B7-0AC6-458E818497B9}"/>
                </a:ext>
              </a:extLst>
            </p:cNvPr>
            <p:cNvGrpSpPr/>
            <p:nvPr/>
          </p:nvGrpSpPr>
          <p:grpSpPr>
            <a:xfrm>
              <a:off x="531302" y="1372525"/>
              <a:ext cx="1028554" cy="533120"/>
              <a:chOff x="5591148" y="1647262"/>
              <a:chExt cx="1029067" cy="533386"/>
            </a:xfrm>
          </p:grpSpPr>
          <p:sp>
            <p:nvSpPr>
              <p:cNvPr id="69" name="Freeform 68">
                <a:extLst>
                  <a:ext uri="{FF2B5EF4-FFF2-40B4-BE49-F238E27FC236}">
                    <a16:creationId xmlns:a16="http://schemas.microsoft.com/office/drawing/2014/main" id="{AA976A32-0EA5-4B87-3E15-244E5FA1BFA5}"/>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F883BDF-CA8B-1787-BB09-5A45EE555DE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58E560A-B3F6-8336-20C4-6BD0FF4ADC60}"/>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C590BAF-5707-61E9-45DB-4FF5789E36EC}"/>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1B24298-065C-2A3C-AE78-899A17B8804C}"/>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9314CA2-9EBA-E46F-01C9-040CBED0A91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E3B1A46-11F8-F3FA-93D4-DA94906CD075}"/>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58E8E4A7-6983-D3BC-E238-3B5DFFC9CE6D}"/>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1687FFE-76AF-53CE-EEBA-AAADFCD4372E}"/>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B2EE6C7-CF7B-DC37-1FA1-E31181C54B0E}"/>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02D9565-CE31-43D9-4C14-7BFD6E626E8D}"/>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1083FB7-B0A3-F2FE-433B-A6AAFBF252FE}"/>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3348BC6-9590-2FD5-63C0-2AC383F81CC6}"/>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BBDF44-8A00-EB25-D8D5-A3243D320BB6}"/>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B7BAE74-8A4D-2408-1720-BECD7849E832}"/>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7DFD7A2-CCA4-6013-6F19-194BB1F0C815}"/>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4C7FBA1B-05F4-3965-7573-14C0D4119D66}"/>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84B985D-E036-B179-1F1B-28D82D40CCCD}"/>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948226E-9BFE-C9A3-A69B-B7DA01D09DA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C801628B-627B-0D9A-852B-C03E60F35C52}"/>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B38D4311-1554-1DBA-078D-87FE6818DAE0}"/>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9B53846-C7BE-F731-6328-58BF4495910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02F36ECD-A6B5-3226-76B6-909D4D4A4D32}"/>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A92071B-A0ED-0D54-7ABD-BD97CD27C783}"/>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D21D4160-9DDA-91F7-F547-4DAB54A06FA6}"/>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6" name="Freeform 65">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cxnSp>
          <p:nvCxnSpPr>
            <p:cNvPr id="67" name="Straight Connector 66"/>
            <p:cNvCxnSpPr/>
            <p:nvPr/>
          </p:nvCxnSpPr>
          <p:spPr>
            <a:xfrm>
              <a:off x="1673142" y="1506961"/>
              <a:ext cx="0" cy="388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28446" y="1431221"/>
              <a:ext cx="1417705" cy="595853"/>
            </a:xfrm>
            <a:prstGeom prst="rect">
              <a:avLst/>
            </a:prstGeom>
          </p:spPr>
        </p:pic>
      </p:grpSp>
    </p:spTree>
    <p:extLst>
      <p:ext uri="{BB962C8B-B14F-4D97-AF65-F5344CB8AC3E}">
        <p14:creationId xmlns:p14="http://schemas.microsoft.com/office/powerpoint/2010/main" val="69077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Gradient 1: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1870E7-67C3-31B4-3763-30D7343FC40E}"/>
              </a:ext>
            </a:extLst>
          </p:cNvPr>
          <p:cNvSpPr/>
          <p:nvPr userDrawn="1"/>
        </p:nvSpPr>
        <p:spPr>
          <a:xfrm rot="10800000" flipH="1">
            <a:off x="-14938" y="-4199"/>
            <a:ext cx="6474158" cy="68621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flipH="1">
            <a:off x="-14938" y="1503736"/>
            <a:ext cx="4161924" cy="3713899"/>
          </a:xfrm>
          <a:prstGeom prst="rect">
            <a:avLst/>
          </a:prstGeom>
          <a:blipFill dpi="0" rotWithShape="1">
            <a:blip r:embed="rId2"/>
            <a:srcRect/>
            <a:stretch>
              <a:fillRect l="-41000" r="-10000"/>
            </a:stretch>
          </a:blipFill>
          <a:ln>
            <a:noFill/>
          </a:ln>
        </p:spPr>
        <p:txBody>
          <a:bodyPr wrap="square" rtlCol="0" anchor="ctr">
            <a:noAutofit/>
          </a:bodyPr>
          <a:lstStyle/>
          <a:p>
            <a:pPr algn="l"/>
            <a:endParaRPr lang="en-US">
              <a:solidFill>
                <a:schemeClr val="tx1"/>
              </a:solidFill>
            </a:endParaRPr>
          </a:p>
        </p:txBody>
      </p:sp>
      <p:sp>
        <p:nvSpPr>
          <p:cNvPr id="19" name="Rectangle 18"/>
          <p:cNvSpPr/>
          <p:nvPr userDrawn="1"/>
        </p:nvSpPr>
        <p:spPr>
          <a:xfrm>
            <a:off x="-215596" y="-88844"/>
            <a:ext cx="4614220" cy="4614216"/>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grpSp>
        <p:nvGrpSpPr>
          <p:cNvPr id="16" name="Group 15"/>
          <p:cNvGrpSpPr/>
          <p:nvPr userDrawn="1"/>
        </p:nvGrpSpPr>
        <p:grpSpPr>
          <a:xfrm flipH="1">
            <a:off x="-52519" y="3043825"/>
            <a:ext cx="6844680" cy="2230222"/>
            <a:chOff x="4335529" y="2660073"/>
            <a:chExt cx="7871078" cy="2571210"/>
          </a:xfrm>
          <a:effectLst>
            <a:reflection stA="52000" endA="300" endPos="46000" dir="5400000" sy="-100000" algn="bl" rotWithShape="0"/>
          </a:effectLst>
        </p:grpSpPr>
        <p:pic>
          <p:nvPicPr>
            <p:cNvPr id="17" name="Picture 16"/>
            <p:cNvPicPr>
              <a:picLocks noChangeAspect="1"/>
            </p:cNvPicPr>
            <p:nvPr userDrawn="1"/>
          </p:nvPicPr>
          <p:blipFill>
            <a:blip r:embed="rId4"/>
            <a:stretch>
              <a:fillRect/>
            </a:stretch>
          </p:blipFill>
          <p:spPr>
            <a:xfrm>
              <a:off x="6466861" y="2660073"/>
              <a:ext cx="5739746" cy="2349731"/>
            </a:xfrm>
            <a:prstGeom prst="rect">
              <a:avLst/>
            </a:prstGeom>
          </p:spPr>
        </p:pic>
        <p:pic>
          <p:nvPicPr>
            <p:cNvPr id="18" name="Picture 17"/>
            <p:cNvPicPr>
              <a:picLocks noChangeAspect="1"/>
            </p:cNvPicPr>
            <p:nvPr userDrawn="1"/>
          </p:nvPicPr>
          <p:blipFill>
            <a:blip r:embed="rId5"/>
            <a:stretch>
              <a:fillRect/>
            </a:stretch>
          </p:blipFill>
          <p:spPr>
            <a:xfrm>
              <a:off x="4335529" y="3795309"/>
              <a:ext cx="7871078" cy="1435974"/>
            </a:xfrm>
            <a:prstGeom prst="rect">
              <a:avLst/>
            </a:prstGeom>
          </p:spPr>
        </p:pic>
      </p:grpSp>
      <p:sp>
        <p:nvSpPr>
          <p:cNvPr id="12" name="Rectangle 11"/>
          <p:cNvSpPr/>
          <p:nvPr userDrawn="1"/>
        </p:nvSpPr>
        <p:spPr>
          <a:xfrm>
            <a:off x="4163162" y="-3"/>
            <a:ext cx="6250838" cy="685800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888090" y="1392702"/>
            <a:ext cx="6833017"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0" y="746408"/>
            <a:ext cx="6847547" cy="519684"/>
          </a:xfrm>
          <a:prstGeom prst="rect">
            <a:avLst/>
          </a:prstGeom>
        </p:spPr>
        <p:txBody>
          <a:bodyPr lIns="0" tIns="0" rIns="0" bIns="0">
            <a:noAutofit/>
          </a:bodyPr>
          <a:lstStyle>
            <a:lvl1pPr marL="0" indent="0">
              <a:lnSpc>
                <a:spcPct val="90000"/>
              </a:lnSpc>
              <a:buNone/>
              <a:defRPr lang="en-GB" sz="3200" dirty="0">
                <a:solidFill>
                  <a:schemeClr val="bg2"/>
                </a:solidFill>
                <a:latin typeface="+mj-lt"/>
              </a:defRPr>
            </a:lvl1pPr>
          </a:lstStyle>
          <a:p>
            <a:pPr lvl="0"/>
            <a:r>
              <a:rPr lang="en-US" dirty="0"/>
              <a:t>Subhead avenir pro 32pt</a:t>
            </a:r>
            <a:endParaRPr lang="en-GB" dirty="0"/>
          </a:p>
        </p:txBody>
      </p:sp>
      <p:grpSp>
        <p:nvGrpSpPr>
          <p:cNvPr id="20" name="Group 19"/>
          <p:cNvGrpSpPr/>
          <p:nvPr userDrawn="1"/>
        </p:nvGrpSpPr>
        <p:grpSpPr>
          <a:xfrm>
            <a:off x="551014" y="6224387"/>
            <a:ext cx="1638719" cy="409534"/>
            <a:chOff x="531302" y="1372525"/>
            <a:chExt cx="2605284" cy="651089"/>
          </a:xfrm>
        </p:grpSpPr>
        <p:grpSp>
          <p:nvGrpSpPr>
            <p:cNvPr id="21" name="Group 20"/>
            <p:cNvGrpSpPr/>
            <p:nvPr userDrawn="1"/>
          </p:nvGrpSpPr>
          <p:grpSpPr>
            <a:xfrm>
              <a:off x="531302" y="1372525"/>
              <a:ext cx="1174792" cy="533120"/>
              <a:chOff x="531302" y="1372525"/>
              <a:chExt cx="1174792" cy="533120"/>
            </a:xfrm>
          </p:grpSpPr>
          <p:sp>
            <p:nvSpPr>
              <p:cNvPr id="23" name="Freeform 22">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9" name="Straight Connector 48"/>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2188225219"/>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Light image - 1 line only">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5400">
                <a:solidFill>
                  <a:schemeClr val="bg1"/>
                </a:solidFill>
                <a:latin typeface="+mj-lt"/>
              </a:defRPr>
            </a:lvl1pPr>
          </a:lstStyle>
          <a:p>
            <a:pPr lvl="0"/>
            <a:r>
              <a:rPr lang="en-US" dirty="0"/>
              <a:t>Section break one line</a:t>
            </a:r>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grpSp>
        <p:nvGrpSpPr>
          <p:cNvPr id="12" name="Group 11"/>
          <p:cNvGrpSpPr/>
          <p:nvPr userDrawn="1"/>
        </p:nvGrpSpPr>
        <p:grpSpPr>
          <a:xfrm>
            <a:off x="551014" y="6224387"/>
            <a:ext cx="1638719" cy="409534"/>
            <a:chOff x="531302" y="1372525"/>
            <a:chExt cx="2605284" cy="651089"/>
          </a:xfrm>
        </p:grpSpPr>
        <p:grpSp>
          <p:nvGrpSpPr>
            <p:cNvPr id="13" name="Group 12"/>
            <p:cNvGrpSpPr/>
            <p:nvPr userDrawn="1"/>
          </p:nvGrpSpPr>
          <p:grpSpPr>
            <a:xfrm>
              <a:off x="531302" y="1372525"/>
              <a:ext cx="1174792" cy="533120"/>
              <a:chOff x="531302" y="1372525"/>
              <a:chExt cx="1174792" cy="533120"/>
            </a:xfrm>
          </p:grpSpPr>
          <p:sp>
            <p:nvSpPr>
              <p:cNvPr id="15" name="Freeform 1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0" name="Straight Connector 39"/>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17158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Slide Number Placeholder 2"/>
          <p:cNvSpPr>
            <a:spLocks noGrp="1"/>
          </p:cNvSpPr>
          <p:nvPr>
            <p:ph type="sldNum" sz="quarter" idx="10"/>
          </p:nvPr>
        </p:nvSpPr>
        <p:spPr>
          <a:xfrm>
            <a:off x="5736290" y="6416053"/>
            <a:ext cx="719423" cy="486833"/>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527381" y="1028734"/>
            <a:ext cx="11233248" cy="5305847"/>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04283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DF78AAE1-1F2A-83E4-9D29-31265D4377BE}"/>
              </a:ext>
            </a:extLst>
          </p:cNvPr>
          <p:cNvGrpSpPr/>
          <p:nvPr userDrawn="1"/>
        </p:nvGrpSpPr>
        <p:grpSpPr>
          <a:xfrm>
            <a:off x="349423" y="6075013"/>
            <a:ext cx="2546326" cy="619130"/>
            <a:chOff x="551442" y="5926155"/>
            <a:chExt cx="2546326" cy="619130"/>
          </a:xfrm>
        </p:grpSpPr>
        <p:grpSp>
          <p:nvGrpSpPr>
            <p:cNvPr id="4" name="Graphic 6">
              <a:extLst>
                <a:ext uri="{FF2B5EF4-FFF2-40B4-BE49-F238E27FC236}">
                  <a16:creationId xmlns:a16="http://schemas.microsoft.com/office/drawing/2014/main" id="{A51E43D3-851C-DD88-692A-94E2F854B628}"/>
                </a:ext>
              </a:extLst>
            </p:cNvPr>
            <p:cNvGrpSpPr/>
            <p:nvPr/>
          </p:nvGrpSpPr>
          <p:grpSpPr>
            <a:xfrm>
              <a:off x="1240377" y="6417229"/>
              <a:ext cx="1166229" cy="128056"/>
              <a:chOff x="1240377" y="6417229"/>
              <a:chExt cx="1166229" cy="128056"/>
            </a:xfrm>
            <a:solidFill>
              <a:srgbClr val="231F20"/>
            </a:solidFill>
          </p:grpSpPr>
          <p:sp>
            <p:nvSpPr>
              <p:cNvPr id="46" name="Freeform 73">
                <a:extLst>
                  <a:ext uri="{FF2B5EF4-FFF2-40B4-BE49-F238E27FC236}">
                    <a16:creationId xmlns:a16="http://schemas.microsoft.com/office/drawing/2014/main" id="{9E602256-C14A-4A02-E91C-1EE4A0EAEA54}"/>
                  </a:ext>
                </a:extLst>
              </p:cNvPr>
              <p:cNvSpPr/>
              <p:nvPr/>
            </p:nvSpPr>
            <p:spPr>
              <a:xfrm>
                <a:off x="1240377" y="6419516"/>
                <a:ext cx="74890" cy="122911"/>
              </a:xfrm>
              <a:custGeom>
                <a:avLst/>
                <a:gdLst>
                  <a:gd name="connsiteX0" fmla="*/ 10862 w 74890"/>
                  <a:gd name="connsiteY0" fmla="*/ 122911 h 122911"/>
                  <a:gd name="connsiteX1" fmla="*/ 0 w 74890"/>
                  <a:gd name="connsiteY1" fmla="*/ 122911 h 122911"/>
                  <a:gd name="connsiteX2" fmla="*/ 0 w 74890"/>
                  <a:gd name="connsiteY2" fmla="*/ 0 h 122911"/>
                  <a:gd name="connsiteX3" fmla="*/ 32586 w 74890"/>
                  <a:gd name="connsiteY3" fmla="*/ 0 h 122911"/>
                  <a:gd name="connsiteX4" fmla="*/ 74890 w 74890"/>
                  <a:gd name="connsiteY4" fmla="*/ 37159 h 122911"/>
                  <a:gd name="connsiteX5" fmla="*/ 32586 w 74890"/>
                  <a:gd name="connsiteY5" fmla="*/ 74890 h 122911"/>
                  <a:gd name="connsiteX6" fmla="*/ 10862 w 74890"/>
                  <a:gd name="connsiteY6" fmla="*/ 74890 h 122911"/>
                  <a:gd name="connsiteX7" fmla="*/ 10862 w 74890"/>
                  <a:gd name="connsiteY7" fmla="*/ 122911 h 122911"/>
                  <a:gd name="connsiteX8" fmla="*/ 10862 w 74890"/>
                  <a:gd name="connsiteY8" fmla="*/ 9719 h 122911"/>
                  <a:gd name="connsiteX9" fmla="*/ 10862 w 74890"/>
                  <a:gd name="connsiteY9" fmla="*/ 65743 h 122911"/>
                  <a:gd name="connsiteX10" fmla="*/ 33729 w 74890"/>
                  <a:gd name="connsiteY10" fmla="*/ 65743 h 122911"/>
                  <a:gd name="connsiteX11" fmla="*/ 63457 w 74890"/>
                  <a:gd name="connsiteY11" fmla="*/ 37731 h 122911"/>
                  <a:gd name="connsiteX12" fmla="*/ 33729 w 74890"/>
                  <a:gd name="connsiteY12" fmla="*/ 10290 h 122911"/>
                  <a:gd name="connsiteX13" fmla="*/ 10862 w 74890"/>
                  <a:gd name="connsiteY13" fmla="*/ 10290 h 122911"/>
                  <a:gd name="connsiteX14" fmla="*/ 10862 w 74890"/>
                  <a:gd name="connsiteY14" fmla="*/ 9719 h 12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90" h="122911">
                    <a:moveTo>
                      <a:pt x="10862" y="122911"/>
                    </a:moveTo>
                    <a:lnTo>
                      <a:pt x="0" y="122911"/>
                    </a:lnTo>
                    <a:lnTo>
                      <a:pt x="0" y="0"/>
                    </a:lnTo>
                    <a:lnTo>
                      <a:pt x="32586" y="0"/>
                    </a:lnTo>
                    <a:cubicBezTo>
                      <a:pt x="60598" y="0"/>
                      <a:pt x="74890" y="16579"/>
                      <a:pt x="74890" y="37159"/>
                    </a:cubicBezTo>
                    <a:cubicBezTo>
                      <a:pt x="74890" y="57740"/>
                      <a:pt x="61170" y="74890"/>
                      <a:pt x="32586" y="74890"/>
                    </a:cubicBezTo>
                    <a:lnTo>
                      <a:pt x="10862" y="74890"/>
                    </a:lnTo>
                    <a:lnTo>
                      <a:pt x="10862" y="122911"/>
                    </a:lnTo>
                    <a:close/>
                    <a:moveTo>
                      <a:pt x="10862" y="9719"/>
                    </a:moveTo>
                    <a:lnTo>
                      <a:pt x="10862" y="65743"/>
                    </a:lnTo>
                    <a:lnTo>
                      <a:pt x="33729" y="65743"/>
                    </a:lnTo>
                    <a:cubicBezTo>
                      <a:pt x="49736" y="65743"/>
                      <a:pt x="63457" y="56025"/>
                      <a:pt x="63457" y="37731"/>
                    </a:cubicBezTo>
                    <a:cubicBezTo>
                      <a:pt x="63457" y="19437"/>
                      <a:pt x="49736" y="10290"/>
                      <a:pt x="33729" y="10290"/>
                    </a:cubicBezTo>
                    <a:lnTo>
                      <a:pt x="10862" y="10290"/>
                    </a:lnTo>
                    <a:lnTo>
                      <a:pt x="10862" y="9719"/>
                    </a:lnTo>
                    <a:close/>
                  </a:path>
                </a:pathLst>
              </a:custGeom>
              <a:solidFill>
                <a:srgbClr val="231F20"/>
              </a:solidFill>
              <a:ln w="5707" cap="flat">
                <a:noFill/>
                <a:prstDash val="solid"/>
                <a:miter/>
              </a:ln>
            </p:spPr>
            <p:txBody>
              <a:bodyPr rtlCol="0" anchor="ctr"/>
              <a:lstStyle/>
              <a:p>
                <a:endParaRPr lang="en-US"/>
              </a:p>
            </p:txBody>
          </p:sp>
          <p:sp>
            <p:nvSpPr>
              <p:cNvPr id="47" name="Freeform 74">
                <a:extLst>
                  <a:ext uri="{FF2B5EF4-FFF2-40B4-BE49-F238E27FC236}">
                    <a16:creationId xmlns:a16="http://schemas.microsoft.com/office/drawing/2014/main" id="{9A30BDE1-E553-F704-DA3E-78F768F6C4BE}"/>
                  </a:ext>
                </a:extLst>
              </p:cNvPr>
              <p:cNvSpPr/>
              <p:nvPr/>
            </p:nvSpPr>
            <p:spPr>
              <a:xfrm>
                <a:off x="1322699" y="6463536"/>
                <a:ext cx="62884" cy="81750"/>
              </a:xfrm>
              <a:custGeom>
                <a:avLst/>
                <a:gdLst>
                  <a:gd name="connsiteX0" fmla="*/ 52595 w 62884"/>
                  <a:gd name="connsiteY0" fmla="*/ 25726 h 81750"/>
                  <a:gd name="connsiteX1" fmla="*/ 33158 w 62884"/>
                  <a:gd name="connsiteY1" fmla="*/ 9147 h 81750"/>
                  <a:gd name="connsiteX2" fmla="*/ 9147 w 62884"/>
                  <a:gd name="connsiteY2" fmla="*/ 17722 h 81750"/>
                  <a:gd name="connsiteX3" fmla="*/ 4002 w 62884"/>
                  <a:gd name="connsiteY3" fmla="*/ 9719 h 81750"/>
                  <a:gd name="connsiteX4" fmla="*/ 33729 w 62884"/>
                  <a:gd name="connsiteY4" fmla="*/ 0 h 81750"/>
                  <a:gd name="connsiteX5" fmla="*/ 62885 w 62884"/>
                  <a:gd name="connsiteY5" fmla="*/ 26297 h 81750"/>
                  <a:gd name="connsiteX6" fmla="*/ 62885 w 62884"/>
                  <a:gd name="connsiteY6" fmla="*/ 79464 h 81750"/>
                  <a:gd name="connsiteX7" fmla="*/ 52023 w 62884"/>
                  <a:gd name="connsiteY7" fmla="*/ 79464 h 81750"/>
                  <a:gd name="connsiteX8" fmla="*/ 52023 w 62884"/>
                  <a:gd name="connsiteY8" fmla="*/ 69745 h 81750"/>
                  <a:gd name="connsiteX9" fmla="*/ 28012 w 62884"/>
                  <a:gd name="connsiteY9" fmla="*/ 81750 h 81750"/>
                  <a:gd name="connsiteX10" fmla="*/ 0 w 62884"/>
                  <a:gd name="connsiteY10" fmla="*/ 58311 h 81750"/>
                  <a:gd name="connsiteX11" fmla="*/ 26297 w 62884"/>
                  <a:gd name="connsiteY11" fmla="*/ 35444 h 81750"/>
                  <a:gd name="connsiteX12" fmla="*/ 44591 w 62884"/>
                  <a:gd name="connsiteY12" fmla="*/ 35444 h 81750"/>
                  <a:gd name="connsiteX13" fmla="*/ 52023 w 62884"/>
                  <a:gd name="connsiteY13" fmla="*/ 28584 h 81750"/>
                  <a:gd name="connsiteX14" fmla="*/ 52595 w 62884"/>
                  <a:gd name="connsiteY14" fmla="*/ 25726 h 81750"/>
                  <a:gd name="connsiteX15" fmla="*/ 52595 w 62884"/>
                  <a:gd name="connsiteY15" fmla="*/ 25726 h 81750"/>
                  <a:gd name="connsiteX16" fmla="*/ 52595 w 62884"/>
                  <a:gd name="connsiteY16" fmla="*/ 51451 h 81750"/>
                  <a:gd name="connsiteX17" fmla="*/ 52595 w 62884"/>
                  <a:gd name="connsiteY17" fmla="*/ 40589 h 81750"/>
                  <a:gd name="connsiteX18" fmla="*/ 42304 w 62884"/>
                  <a:gd name="connsiteY18" fmla="*/ 43448 h 81750"/>
                  <a:gd name="connsiteX19" fmla="*/ 28012 w 62884"/>
                  <a:gd name="connsiteY19" fmla="*/ 43448 h 81750"/>
                  <a:gd name="connsiteX20" fmla="*/ 11434 w 62884"/>
                  <a:gd name="connsiteY20" fmla="*/ 57168 h 81750"/>
                  <a:gd name="connsiteX21" fmla="*/ 29727 w 62884"/>
                  <a:gd name="connsiteY21" fmla="*/ 72032 h 81750"/>
                  <a:gd name="connsiteX22" fmla="*/ 52595 w 62884"/>
                  <a:gd name="connsiteY22" fmla="*/ 51451 h 81750"/>
                  <a:gd name="connsiteX23" fmla="*/ 52595 w 62884"/>
                  <a:gd name="connsiteY23" fmla="*/ 51451 h 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884" h="81750">
                    <a:moveTo>
                      <a:pt x="52595" y="25726"/>
                    </a:moveTo>
                    <a:cubicBezTo>
                      <a:pt x="52595" y="13720"/>
                      <a:pt x="43448" y="9147"/>
                      <a:pt x="33158" y="9147"/>
                    </a:cubicBezTo>
                    <a:cubicBezTo>
                      <a:pt x="23439" y="9147"/>
                      <a:pt x="16007" y="13149"/>
                      <a:pt x="9147" y="17722"/>
                    </a:cubicBezTo>
                    <a:lnTo>
                      <a:pt x="4002" y="9719"/>
                    </a:lnTo>
                    <a:cubicBezTo>
                      <a:pt x="9147" y="5717"/>
                      <a:pt x="20009" y="0"/>
                      <a:pt x="33729" y="0"/>
                    </a:cubicBezTo>
                    <a:cubicBezTo>
                      <a:pt x="52023" y="0"/>
                      <a:pt x="62885" y="10290"/>
                      <a:pt x="62885" y="26297"/>
                    </a:cubicBezTo>
                    <a:lnTo>
                      <a:pt x="62885" y="79464"/>
                    </a:lnTo>
                    <a:lnTo>
                      <a:pt x="52023" y="79464"/>
                    </a:lnTo>
                    <a:lnTo>
                      <a:pt x="52023" y="69745"/>
                    </a:lnTo>
                    <a:cubicBezTo>
                      <a:pt x="47450" y="77749"/>
                      <a:pt x="37159" y="81750"/>
                      <a:pt x="28012" y="81750"/>
                    </a:cubicBezTo>
                    <a:cubicBezTo>
                      <a:pt x="11434" y="81750"/>
                      <a:pt x="0" y="72032"/>
                      <a:pt x="0" y="58311"/>
                    </a:cubicBezTo>
                    <a:cubicBezTo>
                      <a:pt x="0" y="44591"/>
                      <a:pt x="10290" y="35444"/>
                      <a:pt x="26297" y="35444"/>
                    </a:cubicBezTo>
                    <a:lnTo>
                      <a:pt x="44591" y="35444"/>
                    </a:lnTo>
                    <a:cubicBezTo>
                      <a:pt x="49736" y="35444"/>
                      <a:pt x="52023" y="32586"/>
                      <a:pt x="52023" y="28584"/>
                    </a:cubicBezTo>
                    <a:lnTo>
                      <a:pt x="52595" y="25726"/>
                    </a:lnTo>
                    <a:lnTo>
                      <a:pt x="52595" y="25726"/>
                    </a:lnTo>
                    <a:close/>
                    <a:moveTo>
                      <a:pt x="52595" y="51451"/>
                    </a:moveTo>
                    <a:lnTo>
                      <a:pt x="52595" y="40589"/>
                    </a:lnTo>
                    <a:cubicBezTo>
                      <a:pt x="50880" y="42876"/>
                      <a:pt x="46878" y="43448"/>
                      <a:pt x="42304" y="43448"/>
                    </a:cubicBezTo>
                    <a:lnTo>
                      <a:pt x="28012" y="43448"/>
                    </a:lnTo>
                    <a:cubicBezTo>
                      <a:pt x="16579" y="43448"/>
                      <a:pt x="11434" y="49165"/>
                      <a:pt x="11434" y="57168"/>
                    </a:cubicBezTo>
                    <a:cubicBezTo>
                      <a:pt x="11434" y="64028"/>
                      <a:pt x="16579" y="72032"/>
                      <a:pt x="29727" y="72032"/>
                    </a:cubicBezTo>
                    <a:cubicBezTo>
                      <a:pt x="41733" y="72032"/>
                      <a:pt x="52595" y="65743"/>
                      <a:pt x="52595" y="51451"/>
                    </a:cubicBezTo>
                    <a:lnTo>
                      <a:pt x="52595" y="51451"/>
                    </a:lnTo>
                    <a:close/>
                  </a:path>
                </a:pathLst>
              </a:custGeom>
              <a:solidFill>
                <a:srgbClr val="231F20"/>
              </a:solidFill>
              <a:ln w="5707" cap="flat">
                <a:noFill/>
                <a:prstDash val="solid"/>
                <a:miter/>
              </a:ln>
            </p:spPr>
            <p:txBody>
              <a:bodyPr rtlCol="0" anchor="ctr"/>
              <a:lstStyle/>
              <a:p>
                <a:endParaRPr lang="en-US"/>
              </a:p>
            </p:txBody>
          </p:sp>
          <p:sp>
            <p:nvSpPr>
              <p:cNvPr id="48" name="Freeform 75">
                <a:extLst>
                  <a:ext uri="{FF2B5EF4-FFF2-40B4-BE49-F238E27FC236}">
                    <a16:creationId xmlns:a16="http://schemas.microsoft.com/office/drawing/2014/main" id="{BAD0BDEB-4E8F-F4C3-F884-921E0F7B91A3}"/>
                  </a:ext>
                </a:extLst>
              </p:cNvPr>
              <p:cNvSpPr/>
              <p:nvPr/>
            </p:nvSpPr>
            <p:spPr>
              <a:xfrm>
                <a:off x="1410166" y="6463536"/>
                <a:ext cx="39445" cy="78891"/>
              </a:xfrm>
              <a:custGeom>
                <a:avLst/>
                <a:gdLst>
                  <a:gd name="connsiteX0" fmla="*/ 38874 w 39445"/>
                  <a:gd name="connsiteY0" fmla="*/ 10862 h 78891"/>
                  <a:gd name="connsiteX1" fmla="*/ 33729 w 39445"/>
                  <a:gd name="connsiteY1" fmla="*/ 10862 h 78891"/>
                  <a:gd name="connsiteX2" fmla="*/ 10290 w 39445"/>
                  <a:gd name="connsiteY2" fmla="*/ 35444 h 78891"/>
                  <a:gd name="connsiteX3" fmla="*/ 10290 w 39445"/>
                  <a:gd name="connsiteY3" fmla="*/ 78892 h 78891"/>
                  <a:gd name="connsiteX4" fmla="*/ 0 w 39445"/>
                  <a:gd name="connsiteY4" fmla="*/ 78892 h 78891"/>
                  <a:gd name="connsiteX5" fmla="*/ 0 w 39445"/>
                  <a:gd name="connsiteY5" fmla="*/ 1715 h 78891"/>
                  <a:gd name="connsiteX6" fmla="*/ 10290 w 39445"/>
                  <a:gd name="connsiteY6" fmla="*/ 1715 h 78891"/>
                  <a:gd name="connsiteX7" fmla="*/ 10290 w 39445"/>
                  <a:gd name="connsiteY7" fmla="*/ 14864 h 78891"/>
                  <a:gd name="connsiteX8" fmla="*/ 33729 w 39445"/>
                  <a:gd name="connsiteY8" fmla="*/ 0 h 78891"/>
                  <a:gd name="connsiteX9" fmla="*/ 39446 w 39445"/>
                  <a:gd name="connsiteY9" fmla="*/ 572 h 78891"/>
                  <a:gd name="connsiteX10" fmla="*/ 39446 w 39445"/>
                  <a:gd name="connsiteY10" fmla="*/ 10862 h 78891"/>
                  <a:gd name="connsiteX11" fmla="*/ 38874 w 39445"/>
                  <a:gd name="connsiteY11" fmla="*/ 10862 h 7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45" h="78891">
                    <a:moveTo>
                      <a:pt x="38874" y="10862"/>
                    </a:moveTo>
                    <a:lnTo>
                      <a:pt x="33729" y="10862"/>
                    </a:lnTo>
                    <a:cubicBezTo>
                      <a:pt x="20009" y="10862"/>
                      <a:pt x="10290" y="17150"/>
                      <a:pt x="10290" y="35444"/>
                    </a:cubicBezTo>
                    <a:lnTo>
                      <a:pt x="10290" y="78892"/>
                    </a:lnTo>
                    <a:lnTo>
                      <a:pt x="0" y="78892"/>
                    </a:lnTo>
                    <a:lnTo>
                      <a:pt x="0" y="1715"/>
                    </a:lnTo>
                    <a:lnTo>
                      <a:pt x="10290" y="1715"/>
                    </a:lnTo>
                    <a:lnTo>
                      <a:pt x="10290" y="14864"/>
                    </a:lnTo>
                    <a:cubicBezTo>
                      <a:pt x="14864" y="4573"/>
                      <a:pt x="24011" y="0"/>
                      <a:pt x="33729" y="0"/>
                    </a:cubicBezTo>
                    <a:cubicBezTo>
                      <a:pt x="35444" y="0"/>
                      <a:pt x="37159" y="0"/>
                      <a:pt x="39446" y="572"/>
                    </a:cubicBezTo>
                    <a:lnTo>
                      <a:pt x="39446" y="10862"/>
                    </a:lnTo>
                    <a:lnTo>
                      <a:pt x="38874" y="10862"/>
                    </a:lnTo>
                    <a:close/>
                  </a:path>
                </a:pathLst>
              </a:custGeom>
              <a:solidFill>
                <a:srgbClr val="231F20"/>
              </a:solidFill>
              <a:ln w="5707" cap="flat">
                <a:noFill/>
                <a:prstDash val="solid"/>
                <a:miter/>
              </a:ln>
            </p:spPr>
            <p:txBody>
              <a:bodyPr rtlCol="0" anchor="ctr"/>
              <a:lstStyle/>
              <a:p>
                <a:endParaRPr lang="en-US"/>
              </a:p>
            </p:txBody>
          </p:sp>
          <p:sp>
            <p:nvSpPr>
              <p:cNvPr id="49" name="Freeform 76">
                <a:extLst>
                  <a:ext uri="{FF2B5EF4-FFF2-40B4-BE49-F238E27FC236}">
                    <a16:creationId xmlns:a16="http://schemas.microsoft.com/office/drawing/2014/main" id="{4E736410-DF59-D550-49FA-351842F29D74}"/>
                  </a:ext>
                </a:extLst>
              </p:cNvPr>
              <p:cNvSpPr/>
              <p:nvPr/>
            </p:nvSpPr>
            <p:spPr>
              <a:xfrm>
                <a:off x="1456472" y="6432665"/>
                <a:ext cx="42876" cy="110906"/>
              </a:xfrm>
              <a:custGeom>
                <a:avLst/>
                <a:gdLst>
                  <a:gd name="connsiteX0" fmla="*/ 24011 w 42876"/>
                  <a:gd name="connsiteY0" fmla="*/ 0 h 110906"/>
                  <a:gd name="connsiteX1" fmla="*/ 24011 w 42876"/>
                  <a:gd name="connsiteY1" fmla="*/ 32586 h 110906"/>
                  <a:gd name="connsiteX2" fmla="*/ 42876 w 42876"/>
                  <a:gd name="connsiteY2" fmla="*/ 32586 h 110906"/>
                  <a:gd name="connsiteX3" fmla="*/ 42876 w 42876"/>
                  <a:gd name="connsiteY3" fmla="*/ 41733 h 110906"/>
                  <a:gd name="connsiteX4" fmla="*/ 24011 w 42876"/>
                  <a:gd name="connsiteY4" fmla="*/ 41733 h 110906"/>
                  <a:gd name="connsiteX5" fmla="*/ 24011 w 42876"/>
                  <a:gd name="connsiteY5" fmla="*/ 94327 h 110906"/>
                  <a:gd name="connsiteX6" fmla="*/ 34873 w 42876"/>
                  <a:gd name="connsiteY6" fmla="*/ 101759 h 110906"/>
                  <a:gd name="connsiteX7" fmla="*/ 42876 w 42876"/>
                  <a:gd name="connsiteY7" fmla="*/ 101188 h 110906"/>
                  <a:gd name="connsiteX8" fmla="*/ 42876 w 42876"/>
                  <a:gd name="connsiteY8" fmla="*/ 110334 h 110906"/>
                  <a:gd name="connsiteX9" fmla="*/ 30871 w 42876"/>
                  <a:gd name="connsiteY9" fmla="*/ 110906 h 110906"/>
                  <a:gd name="connsiteX10" fmla="*/ 13149 w 42876"/>
                  <a:gd name="connsiteY10" fmla="*/ 94327 h 110906"/>
                  <a:gd name="connsiteX11" fmla="*/ 13149 w 42876"/>
                  <a:gd name="connsiteY11" fmla="*/ 41733 h 110906"/>
                  <a:gd name="connsiteX12" fmla="*/ 0 w 42876"/>
                  <a:gd name="connsiteY12" fmla="*/ 41733 h 110906"/>
                  <a:gd name="connsiteX13" fmla="*/ 0 w 42876"/>
                  <a:gd name="connsiteY13" fmla="*/ 32586 h 110906"/>
                  <a:gd name="connsiteX14" fmla="*/ 13149 w 42876"/>
                  <a:gd name="connsiteY14" fmla="*/ 32586 h 110906"/>
                  <a:gd name="connsiteX15" fmla="*/ 13149 w 42876"/>
                  <a:gd name="connsiteY15" fmla="*/ 0 h 110906"/>
                  <a:gd name="connsiteX16" fmla="*/ 24011 w 42876"/>
                  <a:gd name="connsiteY16" fmla="*/ 0 h 110906"/>
                  <a:gd name="connsiteX17" fmla="*/ 24011 w 42876"/>
                  <a:gd name="connsiteY17" fmla="*/ 0 h 11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76" h="110906">
                    <a:moveTo>
                      <a:pt x="24011" y="0"/>
                    </a:moveTo>
                    <a:lnTo>
                      <a:pt x="24011" y="32586"/>
                    </a:lnTo>
                    <a:lnTo>
                      <a:pt x="42876" y="32586"/>
                    </a:lnTo>
                    <a:lnTo>
                      <a:pt x="42876" y="41733"/>
                    </a:lnTo>
                    <a:lnTo>
                      <a:pt x="24011" y="41733"/>
                    </a:lnTo>
                    <a:lnTo>
                      <a:pt x="24011" y="94327"/>
                    </a:lnTo>
                    <a:cubicBezTo>
                      <a:pt x="24011" y="101759"/>
                      <a:pt x="29156" y="101759"/>
                      <a:pt x="34873" y="101759"/>
                    </a:cubicBezTo>
                    <a:cubicBezTo>
                      <a:pt x="40018" y="101759"/>
                      <a:pt x="42876" y="101188"/>
                      <a:pt x="42876" y="101188"/>
                    </a:cubicBezTo>
                    <a:lnTo>
                      <a:pt x="42876" y="110334"/>
                    </a:lnTo>
                    <a:cubicBezTo>
                      <a:pt x="42876" y="110334"/>
                      <a:pt x="37159" y="110906"/>
                      <a:pt x="30871" y="110906"/>
                    </a:cubicBezTo>
                    <a:cubicBezTo>
                      <a:pt x="22867" y="110906"/>
                      <a:pt x="13149" y="108619"/>
                      <a:pt x="13149" y="94327"/>
                    </a:cubicBezTo>
                    <a:lnTo>
                      <a:pt x="13149" y="41733"/>
                    </a:lnTo>
                    <a:lnTo>
                      <a:pt x="0" y="41733"/>
                    </a:lnTo>
                    <a:lnTo>
                      <a:pt x="0" y="32586"/>
                    </a:lnTo>
                    <a:lnTo>
                      <a:pt x="13149" y="32586"/>
                    </a:lnTo>
                    <a:lnTo>
                      <a:pt x="13149" y="0"/>
                    </a:lnTo>
                    <a:lnTo>
                      <a:pt x="24011" y="0"/>
                    </a:lnTo>
                    <a:lnTo>
                      <a:pt x="24011" y="0"/>
                    </a:lnTo>
                    <a:close/>
                  </a:path>
                </a:pathLst>
              </a:custGeom>
              <a:solidFill>
                <a:srgbClr val="231F20"/>
              </a:solidFill>
              <a:ln w="5707" cap="flat">
                <a:noFill/>
                <a:prstDash val="solid"/>
                <a:miter/>
              </a:ln>
            </p:spPr>
            <p:txBody>
              <a:bodyPr rtlCol="0" anchor="ctr"/>
              <a:lstStyle/>
              <a:p>
                <a:endParaRPr lang="en-US"/>
              </a:p>
            </p:txBody>
          </p:sp>
          <p:sp>
            <p:nvSpPr>
              <p:cNvPr id="50" name="Freeform 77">
                <a:extLst>
                  <a:ext uri="{FF2B5EF4-FFF2-40B4-BE49-F238E27FC236}">
                    <a16:creationId xmlns:a16="http://schemas.microsoft.com/office/drawing/2014/main" id="{5A03DB89-C0F5-3AE6-DCB3-B6D8114B5806}"/>
                  </a:ext>
                </a:extLst>
              </p:cNvPr>
              <p:cNvSpPr/>
              <p:nvPr/>
            </p:nvSpPr>
            <p:spPr>
              <a:xfrm>
                <a:off x="1545654" y="6462964"/>
                <a:ext cx="80035" cy="81178"/>
              </a:xfrm>
              <a:custGeom>
                <a:avLst/>
                <a:gdLst>
                  <a:gd name="connsiteX0" fmla="*/ 40018 w 80035"/>
                  <a:gd name="connsiteY0" fmla="*/ 0 h 81178"/>
                  <a:gd name="connsiteX1" fmla="*/ 80035 w 80035"/>
                  <a:gd name="connsiteY1" fmla="*/ 40589 h 81178"/>
                  <a:gd name="connsiteX2" fmla="*/ 40018 w 80035"/>
                  <a:gd name="connsiteY2" fmla="*/ 81179 h 81178"/>
                  <a:gd name="connsiteX3" fmla="*/ 0 w 80035"/>
                  <a:gd name="connsiteY3" fmla="*/ 40589 h 81178"/>
                  <a:gd name="connsiteX4" fmla="*/ 40018 w 80035"/>
                  <a:gd name="connsiteY4" fmla="*/ 0 h 81178"/>
                  <a:gd name="connsiteX5" fmla="*/ 40018 w 80035"/>
                  <a:gd name="connsiteY5" fmla="*/ 9719 h 81178"/>
                  <a:gd name="connsiteX6" fmla="*/ 10862 w 80035"/>
                  <a:gd name="connsiteY6" fmla="*/ 41161 h 81178"/>
                  <a:gd name="connsiteX7" fmla="*/ 40018 w 80035"/>
                  <a:gd name="connsiteY7" fmla="*/ 72604 h 81178"/>
                  <a:gd name="connsiteX8" fmla="*/ 69173 w 80035"/>
                  <a:gd name="connsiteY8" fmla="*/ 41161 h 81178"/>
                  <a:gd name="connsiteX9" fmla="*/ 40018 w 80035"/>
                  <a:gd name="connsiteY9" fmla="*/ 9719 h 8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35" h="81178">
                    <a:moveTo>
                      <a:pt x="40018" y="0"/>
                    </a:moveTo>
                    <a:cubicBezTo>
                      <a:pt x="62313" y="0"/>
                      <a:pt x="80035" y="17150"/>
                      <a:pt x="80035" y="40589"/>
                    </a:cubicBezTo>
                    <a:cubicBezTo>
                      <a:pt x="80035" y="64028"/>
                      <a:pt x="62313" y="81179"/>
                      <a:pt x="40018" y="81179"/>
                    </a:cubicBezTo>
                    <a:cubicBezTo>
                      <a:pt x="17722" y="81179"/>
                      <a:pt x="0" y="64028"/>
                      <a:pt x="0" y="40589"/>
                    </a:cubicBezTo>
                    <a:cubicBezTo>
                      <a:pt x="0" y="17150"/>
                      <a:pt x="17722" y="0"/>
                      <a:pt x="40018" y="0"/>
                    </a:cubicBezTo>
                    <a:close/>
                    <a:moveTo>
                      <a:pt x="40018" y="9719"/>
                    </a:moveTo>
                    <a:cubicBezTo>
                      <a:pt x="22867" y="9719"/>
                      <a:pt x="10862" y="23439"/>
                      <a:pt x="10862" y="41161"/>
                    </a:cubicBezTo>
                    <a:cubicBezTo>
                      <a:pt x="10862" y="58883"/>
                      <a:pt x="22867" y="72604"/>
                      <a:pt x="40018" y="72604"/>
                    </a:cubicBezTo>
                    <a:cubicBezTo>
                      <a:pt x="57168" y="72604"/>
                      <a:pt x="69173" y="58883"/>
                      <a:pt x="69173" y="41161"/>
                    </a:cubicBezTo>
                    <a:cubicBezTo>
                      <a:pt x="69173" y="23439"/>
                      <a:pt x="57168" y="9719"/>
                      <a:pt x="40018" y="9719"/>
                    </a:cubicBezTo>
                    <a:close/>
                  </a:path>
                </a:pathLst>
              </a:custGeom>
              <a:solidFill>
                <a:srgbClr val="231F20"/>
              </a:solidFill>
              <a:ln w="5707" cap="flat">
                <a:noFill/>
                <a:prstDash val="solid"/>
                <a:miter/>
              </a:ln>
            </p:spPr>
            <p:txBody>
              <a:bodyPr rtlCol="0" anchor="ctr"/>
              <a:lstStyle/>
              <a:p>
                <a:endParaRPr lang="en-US"/>
              </a:p>
            </p:txBody>
          </p:sp>
          <p:sp>
            <p:nvSpPr>
              <p:cNvPr id="51" name="Freeform 78">
                <a:extLst>
                  <a:ext uri="{FF2B5EF4-FFF2-40B4-BE49-F238E27FC236}">
                    <a16:creationId xmlns:a16="http://schemas.microsoft.com/office/drawing/2014/main" id="{4FE9B565-0D98-FBB9-1CA5-7B1C5880BEA0}"/>
                  </a:ext>
                </a:extLst>
              </p:cNvPr>
              <p:cNvSpPr/>
              <p:nvPr/>
            </p:nvSpPr>
            <p:spPr>
              <a:xfrm>
                <a:off x="1635408" y="6418944"/>
                <a:ext cx="41732" cy="123483"/>
              </a:xfrm>
              <a:custGeom>
                <a:avLst/>
                <a:gdLst>
                  <a:gd name="connsiteX0" fmla="*/ 13720 w 41732"/>
                  <a:gd name="connsiteY0" fmla="*/ 18294 h 123483"/>
                  <a:gd name="connsiteX1" fmla="*/ 31442 w 41732"/>
                  <a:gd name="connsiteY1" fmla="*/ 0 h 123483"/>
                  <a:gd name="connsiteX2" fmla="*/ 41733 w 41732"/>
                  <a:gd name="connsiteY2" fmla="*/ 572 h 123483"/>
                  <a:gd name="connsiteX3" fmla="*/ 41733 w 41732"/>
                  <a:gd name="connsiteY3" fmla="*/ 9719 h 123483"/>
                  <a:gd name="connsiteX4" fmla="*/ 33729 w 41732"/>
                  <a:gd name="connsiteY4" fmla="*/ 9147 h 123483"/>
                  <a:gd name="connsiteX5" fmla="*/ 24011 w 41732"/>
                  <a:gd name="connsiteY5" fmla="*/ 19437 h 123483"/>
                  <a:gd name="connsiteX6" fmla="*/ 24011 w 41732"/>
                  <a:gd name="connsiteY6" fmla="*/ 45734 h 123483"/>
                  <a:gd name="connsiteX7" fmla="*/ 40018 w 41732"/>
                  <a:gd name="connsiteY7" fmla="*/ 45734 h 123483"/>
                  <a:gd name="connsiteX8" fmla="*/ 40018 w 41732"/>
                  <a:gd name="connsiteY8" fmla="*/ 54881 h 123483"/>
                  <a:gd name="connsiteX9" fmla="*/ 24011 w 41732"/>
                  <a:gd name="connsiteY9" fmla="*/ 54881 h 123483"/>
                  <a:gd name="connsiteX10" fmla="*/ 24011 w 41732"/>
                  <a:gd name="connsiteY10" fmla="*/ 123483 h 123483"/>
                  <a:gd name="connsiteX11" fmla="*/ 13149 w 41732"/>
                  <a:gd name="connsiteY11" fmla="*/ 123483 h 123483"/>
                  <a:gd name="connsiteX12" fmla="*/ 13149 w 41732"/>
                  <a:gd name="connsiteY12" fmla="*/ 54881 h 123483"/>
                  <a:gd name="connsiteX13" fmla="*/ 0 w 41732"/>
                  <a:gd name="connsiteY13" fmla="*/ 54881 h 123483"/>
                  <a:gd name="connsiteX14" fmla="*/ 0 w 41732"/>
                  <a:gd name="connsiteY14" fmla="*/ 45734 h 123483"/>
                  <a:gd name="connsiteX15" fmla="*/ 13149 w 41732"/>
                  <a:gd name="connsiteY15" fmla="*/ 45734 h 123483"/>
                  <a:gd name="connsiteX16" fmla="*/ 13720 w 41732"/>
                  <a:gd name="connsiteY16" fmla="*/ 18294 h 123483"/>
                  <a:gd name="connsiteX17" fmla="*/ 13720 w 41732"/>
                  <a:gd name="connsiteY17" fmla="*/ 18294 h 12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732" h="123483">
                    <a:moveTo>
                      <a:pt x="13720" y="18294"/>
                    </a:moveTo>
                    <a:cubicBezTo>
                      <a:pt x="13720" y="4002"/>
                      <a:pt x="22867" y="0"/>
                      <a:pt x="31442" y="0"/>
                    </a:cubicBezTo>
                    <a:cubicBezTo>
                      <a:pt x="37159" y="0"/>
                      <a:pt x="41733" y="572"/>
                      <a:pt x="41733" y="572"/>
                    </a:cubicBezTo>
                    <a:lnTo>
                      <a:pt x="41733" y="9719"/>
                    </a:lnTo>
                    <a:cubicBezTo>
                      <a:pt x="41733" y="9719"/>
                      <a:pt x="36588" y="9147"/>
                      <a:pt x="33729" y="9147"/>
                    </a:cubicBezTo>
                    <a:cubicBezTo>
                      <a:pt x="26869" y="9147"/>
                      <a:pt x="24011" y="12005"/>
                      <a:pt x="24011" y="19437"/>
                    </a:cubicBezTo>
                    <a:lnTo>
                      <a:pt x="24011" y="45734"/>
                    </a:lnTo>
                    <a:lnTo>
                      <a:pt x="40018" y="45734"/>
                    </a:lnTo>
                    <a:lnTo>
                      <a:pt x="40018" y="54881"/>
                    </a:lnTo>
                    <a:lnTo>
                      <a:pt x="24011" y="54881"/>
                    </a:lnTo>
                    <a:lnTo>
                      <a:pt x="24011" y="123483"/>
                    </a:lnTo>
                    <a:lnTo>
                      <a:pt x="13149" y="123483"/>
                    </a:lnTo>
                    <a:lnTo>
                      <a:pt x="13149" y="54881"/>
                    </a:lnTo>
                    <a:lnTo>
                      <a:pt x="0" y="54881"/>
                    </a:lnTo>
                    <a:lnTo>
                      <a:pt x="0" y="45734"/>
                    </a:lnTo>
                    <a:lnTo>
                      <a:pt x="13149" y="45734"/>
                    </a:lnTo>
                    <a:lnTo>
                      <a:pt x="13720" y="18294"/>
                    </a:lnTo>
                    <a:lnTo>
                      <a:pt x="13720" y="18294"/>
                    </a:lnTo>
                    <a:close/>
                  </a:path>
                </a:pathLst>
              </a:custGeom>
              <a:solidFill>
                <a:srgbClr val="231F20"/>
              </a:solidFill>
              <a:ln w="5707" cap="flat">
                <a:noFill/>
                <a:prstDash val="solid"/>
                <a:miter/>
              </a:ln>
            </p:spPr>
            <p:txBody>
              <a:bodyPr rtlCol="0" anchor="ctr"/>
              <a:lstStyle/>
              <a:p>
                <a:endParaRPr lang="en-US"/>
              </a:p>
            </p:txBody>
          </p:sp>
          <p:sp>
            <p:nvSpPr>
              <p:cNvPr id="52" name="Freeform 79">
                <a:extLst>
                  <a:ext uri="{FF2B5EF4-FFF2-40B4-BE49-F238E27FC236}">
                    <a16:creationId xmlns:a16="http://schemas.microsoft.com/office/drawing/2014/main" id="{2847B43E-2833-5CEC-B943-3554C4E92E12}"/>
                  </a:ext>
                </a:extLst>
              </p:cNvPr>
              <p:cNvSpPr/>
              <p:nvPr/>
            </p:nvSpPr>
            <p:spPr>
              <a:xfrm>
                <a:off x="1717730" y="6417229"/>
                <a:ext cx="124054" cy="126913"/>
              </a:xfrm>
              <a:custGeom>
                <a:avLst/>
                <a:gdLst>
                  <a:gd name="connsiteX0" fmla="*/ 64028 w 124054"/>
                  <a:gd name="connsiteY0" fmla="*/ 104618 h 126913"/>
                  <a:gd name="connsiteX1" fmla="*/ 97186 w 124054"/>
                  <a:gd name="connsiteY1" fmla="*/ 81179 h 126913"/>
                  <a:gd name="connsiteX2" fmla="*/ 124055 w 124054"/>
                  <a:gd name="connsiteY2" fmla="*/ 81179 h 126913"/>
                  <a:gd name="connsiteX3" fmla="*/ 64028 w 124054"/>
                  <a:gd name="connsiteY3" fmla="*/ 126913 h 126913"/>
                  <a:gd name="connsiteX4" fmla="*/ 0 w 124054"/>
                  <a:gd name="connsiteY4" fmla="*/ 63457 h 126913"/>
                  <a:gd name="connsiteX5" fmla="*/ 64028 w 124054"/>
                  <a:gd name="connsiteY5" fmla="*/ 0 h 126913"/>
                  <a:gd name="connsiteX6" fmla="*/ 124055 w 124054"/>
                  <a:gd name="connsiteY6" fmla="*/ 45734 h 126913"/>
                  <a:gd name="connsiteX7" fmla="*/ 97186 w 124054"/>
                  <a:gd name="connsiteY7" fmla="*/ 45734 h 126913"/>
                  <a:gd name="connsiteX8" fmla="*/ 64028 w 124054"/>
                  <a:gd name="connsiteY8" fmla="*/ 22296 h 126913"/>
                  <a:gd name="connsiteX9" fmla="*/ 25154 w 124054"/>
                  <a:gd name="connsiteY9" fmla="*/ 63457 h 126913"/>
                  <a:gd name="connsiteX10" fmla="*/ 64028 w 124054"/>
                  <a:gd name="connsiteY10" fmla="*/ 104618 h 126913"/>
                  <a:gd name="connsiteX11" fmla="*/ 64028 w 124054"/>
                  <a:gd name="connsiteY11" fmla="*/ 104618 h 12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054" h="126913">
                    <a:moveTo>
                      <a:pt x="64028" y="104618"/>
                    </a:moveTo>
                    <a:cubicBezTo>
                      <a:pt x="80607" y="104618"/>
                      <a:pt x="92612" y="96042"/>
                      <a:pt x="97186" y="81179"/>
                    </a:cubicBezTo>
                    <a:lnTo>
                      <a:pt x="124055" y="81179"/>
                    </a:lnTo>
                    <a:cubicBezTo>
                      <a:pt x="116623" y="110334"/>
                      <a:pt x="91469" y="126913"/>
                      <a:pt x="64028" y="126913"/>
                    </a:cubicBezTo>
                    <a:cubicBezTo>
                      <a:pt x="28012" y="126913"/>
                      <a:pt x="0" y="100616"/>
                      <a:pt x="0" y="63457"/>
                    </a:cubicBezTo>
                    <a:cubicBezTo>
                      <a:pt x="0" y="26297"/>
                      <a:pt x="28012" y="0"/>
                      <a:pt x="64028" y="0"/>
                    </a:cubicBezTo>
                    <a:cubicBezTo>
                      <a:pt x="92041" y="0"/>
                      <a:pt x="117195" y="16579"/>
                      <a:pt x="124055" y="45734"/>
                    </a:cubicBezTo>
                    <a:lnTo>
                      <a:pt x="97186" y="45734"/>
                    </a:lnTo>
                    <a:cubicBezTo>
                      <a:pt x="92612" y="30871"/>
                      <a:pt x="80035" y="22296"/>
                      <a:pt x="64028" y="22296"/>
                    </a:cubicBezTo>
                    <a:cubicBezTo>
                      <a:pt x="40589" y="22296"/>
                      <a:pt x="25154" y="40018"/>
                      <a:pt x="25154" y="63457"/>
                    </a:cubicBezTo>
                    <a:cubicBezTo>
                      <a:pt x="25154" y="86896"/>
                      <a:pt x="41161" y="104618"/>
                      <a:pt x="64028" y="104618"/>
                    </a:cubicBezTo>
                    <a:lnTo>
                      <a:pt x="64028" y="104618"/>
                    </a:lnTo>
                    <a:close/>
                  </a:path>
                </a:pathLst>
              </a:custGeom>
              <a:solidFill>
                <a:srgbClr val="231F20"/>
              </a:solidFill>
              <a:ln w="5707" cap="flat">
                <a:noFill/>
                <a:prstDash val="solid"/>
                <a:miter/>
              </a:ln>
            </p:spPr>
            <p:txBody>
              <a:bodyPr rtlCol="0" anchor="ctr"/>
              <a:lstStyle/>
              <a:p>
                <a:endParaRPr lang="en-US"/>
              </a:p>
            </p:txBody>
          </p:sp>
          <p:sp>
            <p:nvSpPr>
              <p:cNvPr id="53" name="Freeform 80">
                <a:extLst>
                  <a:ext uri="{FF2B5EF4-FFF2-40B4-BE49-F238E27FC236}">
                    <a16:creationId xmlns:a16="http://schemas.microsoft.com/office/drawing/2014/main" id="{3F02E406-4A6C-7592-238C-A5BACDA2ABEE}"/>
                  </a:ext>
                </a:extLst>
              </p:cNvPr>
              <p:cNvSpPr/>
              <p:nvPr/>
            </p:nvSpPr>
            <p:spPr>
              <a:xfrm>
                <a:off x="1856077" y="6419516"/>
                <a:ext cx="22867" cy="122911"/>
              </a:xfrm>
              <a:custGeom>
                <a:avLst/>
                <a:gdLst>
                  <a:gd name="connsiteX0" fmla="*/ 22867 w 22867"/>
                  <a:gd name="connsiteY0" fmla="*/ 122911 h 122911"/>
                  <a:gd name="connsiteX1" fmla="*/ 0 w 22867"/>
                  <a:gd name="connsiteY1" fmla="*/ 122911 h 122911"/>
                  <a:gd name="connsiteX2" fmla="*/ 0 w 22867"/>
                  <a:gd name="connsiteY2" fmla="*/ 0 h 122911"/>
                  <a:gd name="connsiteX3" fmla="*/ 22867 w 22867"/>
                  <a:gd name="connsiteY3" fmla="*/ 0 h 122911"/>
                  <a:gd name="connsiteX4" fmla="*/ 22867 w 22867"/>
                  <a:gd name="connsiteY4" fmla="*/ 122911 h 12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7" h="122911">
                    <a:moveTo>
                      <a:pt x="22867" y="122911"/>
                    </a:moveTo>
                    <a:lnTo>
                      <a:pt x="0" y="122911"/>
                    </a:lnTo>
                    <a:lnTo>
                      <a:pt x="0" y="0"/>
                    </a:lnTo>
                    <a:lnTo>
                      <a:pt x="22867" y="0"/>
                    </a:lnTo>
                    <a:lnTo>
                      <a:pt x="22867" y="122911"/>
                    </a:lnTo>
                    <a:close/>
                  </a:path>
                </a:pathLst>
              </a:custGeom>
              <a:solidFill>
                <a:srgbClr val="231F20"/>
              </a:solidFill>
              <a:ln w="5707" cap="flat">
                <a:noFill/>
                <a:prstDash val="solid"/>
                <a:miter/>
              </a:ln>
            </p:spPr>
            <p:txBody>
              <a:bodyPr rtlCol="0" anchor="ctr"/>
              <a:lstStyle/>
              <a:p>
                <a:endParaRPr lang="en-US"/>
              </a:p>
            </p:txBody>
          </p:sp>
          <p:sp>
            <p:nvSpPr>
              <p:cNvPr id="54" name="Freeform 81">
                <a:extLst>
                  <a:ext uri="{FF2B5EF4-FFF2-40B4-BE49-F238E27FC236}">
                    <a16:creationId xmlns:a16="http://schemas.microsoft.com/office/drawing/2014/main" id="{802FC094-52C6-93E6-28C8-CACED4C27E15}"/>
                  </a:ext>
                </a:extLst>
              </p:cNvPr>
              <p:cNvSpPr/>
              <p:nvPr/>
            </p:nvSpPr>
            <p:spPr>
              <a:xfrm>
                <a:off x="1892665" y="6460105"/>
                <a:ext cx="73175" cy="84608"/>
              </a:xfrm>
              <a:custGeom>
                <a:avLst/>
                <a:gdLst>
                  <a:gd name="connsiteX0" fmla="*/ 50308 w 73175"/>
                  <a:gd name="connsiteY0" fmla="*/ 29156 h 84608"/>
                  <a:gd name="connsiteX1" fmla="*/ 37159 w 73175"/>
                  <a:gd name="connsiteY1" fmla="*/ 19437 h 84608"/>
                  <a:gd name="connsiteX2" fmla="*/ 13149 w 73175"/>
                  <a:gd name="connsiteY2" fmla="*/ 26869 h 84608"/>
                  <a:gd name="connsiteX3" fmla="*/ 4002 w 73175"/>
                  <a:gd name="connsiteY3" fmla="*/ 9719 h 84608"/>
                  <a:gd name="connsiteX4" fmla="*/ 38303 w 73175"/>
                  <a:gd name="connsiteY4" fmla="*/ 0 h 84608"/>
                  <a:gd name="connsiteX5" fmla="*/ 73175 w 73175"/>
                  <a:gd name="connsiteY5" fmla="*/ 29727 h 84608"/>
                  <a:gd name="connsiteX6" fmla="*/ 73175 w 73175"/>
                  <a:gd name="connsiteY6" fmla="*/ 82322 h 84608"/>
                  <a:gd name="connsiteX7" fmla="*/ 50308 w 73175"/>
                  <a:gd name="connsiteY7" fmla="*/ 82322 h 84608"/>
                  <a:gd name="connsiteX8" fmla="*/ 50308 w 73175"/>
                  <a:gd name="connsiteY8" fmla="*/ 74890 h 84608"/>
                  <a:gd name="connsiteX9" fmla="*/ 28012 w 73175"/>
                  <a:gd name="connsiteY9" fmla="*/ 84609 h 84608"/>
                  <a:gd name="connsiteX10" fmla="*/ 0 w 73175"/>
                  <a:gd name="connsiteY10" fmla="*/ 59455 h 84608"/>
                  <a:gd name="connsiteX11" fmla="*/ 29156 w 73175"/>
                  <a:gd name="connsiteY11" fmla="*/ 34873 h 84608"/>
                  <a:gd name="connsiteX12" fmla="*/ 45163 w 73175"/>
                  <a:gd name="connsiteY12" fmla="*/ 34873 h 84608"/>
                  <a:gd name="connsiteX13" fmla="*/ 50880 w 73175"/>
                  <a:gd name="connsiteY13" fmla="*/ 30299 h 84608"/>
                  <a:gd name="connsiteX14" fmla="*/ 50308 w 73175"/>
                  <a:gd name="connsiteY14" fmla="*/ 29156 h 84608"/>
                  <a:gd name="connsiteX15" fmla="*/ 50308 w 73175"/>
                  <a:gd name="connsiteY15" fmla="*/ 29156 h 84608"/>
                  <a:gd name="connsiteX16" fmla="*/ 50308 w 73175"/>
                  <a:gd name="connsiteY16" fmla="*/ 53738 h 84608"/>
                  <a:gd name="connsiteX17" fmla="*/ 50308 w 73175"/>
                  <a:gd name="connsiteY17" fmla="*/ 48021 h 84608"/>
                  <a:gd name="connsiteX18" fmla="*/ 43448 w 73175"/>
                  <a:gd name="connsiteY18" fmla="*/ 49736 h 84608"/>
                  <a:gd name="connsiteX19" fmla="*/ 34872 w 73175"/>
                  <a:gd name="connsiteY19" fmla="*/ 49736 h 84608"/>
                  <a:gd name="connsiteX20" fmla="*/ 23439 w 73175"/>
                  <a:gd name="connsiteY20" fmla="*/ 58312 h 84608"/>
                  <a:gd name="connsiteX21" fmla="*/ 34872 w 73175"/>
                  <a:gd name="connsiteY21" fmla="*/ 68030 h 84608"/>
                  <a:gd name="connsiteX22" fmla="*/ 50308 w 73175"/>
                  <a:gd name="connsiteY22" fmla="*/ 53738 h 84608"/>
                  <a:gd name="connsiteX23" fmla="*/ 50308 w 73175"/>
                  <a:gd name="connsiteY23" fmla="*/ 53738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175" h="84608">
                    <a:moveTo>
                      <a:pt x="50308" y="29156"/>
                    </a:moveTo>
                    <a:cubicBezTo>
                      <a:pt x="50308" y="23439"/>
                      <a:pt x="45734" y="19437"/>
                      <a:pt x="37159" y="19437"/>
                    </a:cubicBezTo>
                    <a:cubicBezTo>
                      <a:pt x="29156" y="19437"/>
                      <a:pt x="18865" y="23439"/>
                      <a:pt x="13149" y="26869"/>
                    </a:cubicBezTo>
                    <a:lnTo>
                      <a:pt x="4002" y="9719"/>
                    </a:lnTo>
                    <a:cubicBezTo>
                      <a:pt x="4002" y="9719"/>
                      <a:pt x="18865" y="0"/>
                      <a:pt x="38303" y="0"/>
                    </a:cubicBezTo>
                    <a:cubicBezTo>
                      <a:pt x="56596" y="0"/>
                      <a:pt x="73175" y="8575"/>
                      <a:pt x="73175" y="29727"/>
                    </a:cubicBezTo>
                    <a:lnTo>
                      <a:pt x="73175" y="82322"/>
                    </a:lnTo>
                    <a:lnTo>
                      <a:pt x="50308" y="82322"/>
                    </a:lnTo>
                    <a:lnTo>
                      <a:pt x="50308" y="74890"/>
                    </a:lnTo>
                    <a:cubicBezTo>
                      <a:pt x="46306" y="81179"/>
                      <a:pt x="37159" y="84609"/>
                      <a:pt x="28012" y="84609"/>
                    </a:cubicBezTo>
                    <a:cubicBezTo>
                      <a:pt x="10862" y="84609"/>
                      <a:pt x="0" y="72604"/>
                      <a:pt x="0" y="59455"/>
                    </a:cubicBezTo>
                    <a:cubicBezTo>
                      <a:pt x="0" y="44020"/>
                      <a:pt x="11434" y="34873"/>
                      <a:pt x="29156" y="34873"/>
                    </a:cubicBezTo>
                    <a:lnTo>
                      <a:pt x="45163" y="34873"/>
                    </a:lnTo>
                    <a:cubicBezTo>
                      <a:pt x="49164" y="34873"/>
                      <a:pt x="50880" y="33158"/>
                      <a:pt x="50880" y="30299"/>
                    </a:cubicBezTo>
                    <a:lnTo>
                      <a:pt x="50308" y="29156"/>
                    </a:lnTo>
                    <a:lnTo>
                      <a:pt x="50308" y="29156"/>
                    </a:lnTo>
                    <a:close/>
                    <a:moveTo>
                      <a:pt x="50308" y="53738"/>
                    </a:moveTo>
                    <a:lnTo>
                      <a:pt x="50308" y="48021"/>
                    </a:lnTo>
                    <a:cubicBezTo>
                      <a:pt x="49164" y="49165"/>
                      <a:pt x="46306" y="49736"/>
                      <a:pt x="43448" y="49736"/>
                    </a:cubicBezTo>
                    <a:lnTo>
                      <a:pt x="34872" y="49736"/>
                    </a:lnTo>
                    <a:cubicBezTo>
                      <a:pt x="27441" y="49736"/>
                      <a:pt x="23439" y="53166"/>
                      <a:pt x="23439" y="58312"/>
                    </a:cubicBezTo>
                    <a:cubicBezTo>
                      <a:pt x="23439" y="63457"/>
                      <a:pt x="28012" y="68030"/>
                      <a:pt x="34872" y="68030"/>
                    </a:cubicBezTo>
                    <a:cubicBezTo>
                      <a:pt x="42876" y="68030"/>
                      <a:pt x="50308" y="63457"/>
                      <a:pt x="50308" y="53738"/>
                    </a:cubicBezTo>
                    <a:lnTo>
                      <a:pt x="50308" y="53738"/>
                    </a:lnTo>
                    <a:close/>
                  </a:path>
                </a:pathLst>
              </a:custGeom>
              <a:solidFill>
                <a:srgbClr val="231F20"/>
              </a:solidFill>
              <a:ln w="5707" cap="flat">
                <a:noFill/>
                <a:prstDash val="solid"/>
                <a:miter/>
              </a:ln>
            </p:spPr>
            <p:txBody>
              <a:bodyPr rtlCol="0" anchor="ctr"/>
              <a:lstStyle/>
              <a:p>
                <a:endParaRPr lang="en-US"/>
              </a:p>
            </p:txBody>
          </p:sp>
          <p:sp>
            <p:nvSpPr>
              <p:cNvPr id="55" name="Freeform 82">
                <a:extLst>
                  <a:ext uri="{FF2B5EF4-FFF2-40B4-BE49-F238E27FC236}">
                    <a16:creationId xmlns:a16="http://schemas.microsoft.com/office/drawing/2014/main" id="{6F9238F1-E290-1463-2AF4-2F30C0FC7607}"/>
                  </a:ext>
                </a:extLst>
              </p:cNvPr>
              <p:cNvSpPr/>
              <p:nvPr/>
            </p:nvSpPr>
            <p:spPr>
              <a:xfrm>
                <a:off x="1984705" y="6460677"/>
                <a:ext cx="49164" cy="81750"/>
              </a:xfrm>
              <a:custGeom>
                <a:avLst/>
                <a:gdLst>
                  <a:gd name="connsiteX0" fmla="*/ 49165 w 49164"/>
                  <a:gd name="connsiteY0" fmla="*/ 24011 h 81750"/>
                  <a:gd name="connsiteX1" fmla="*/ 39446 w 49164"/>
                  <a:gd name="connsiteY1" fmla="*/ 24011 h 81750"/>
                  <a:gd name="connsiteX2" fmla="*/ 22867 w 49164"/>
                  <a:gd name="connsiteY2" fmla="*/ 43448 h 81750"/>
                  <a:gd name="connsiteX3" fmla="*/ 22867 w 49164"/>
                  <a:gd name="connsiteY3" fmla="*/ 81750 h 81750"/>
                  <a:gd name="connsiteX4" fmla="*/ 0 w 49164"/>
                  <a:gd name="connsiteY4" fmla="*/ 81750 h 81750"/>
                  <a:gd name="connsiteX5" fmla="*/ 0 w 49164"/>
                  <a:gd name="connsiteY5" fmla="*/ 1143 h 81750"/>
                  <a:gd name="connsiteX6" fmla="*/ 22296 w 49164"/>
                  <a:gd name="connsiteY6" fmla="*/ 1143 h 81750"/>
                  <a:gd name="connsiteX7" fmla="*/ 22296 w 49164"/>
                  <a:gd name="connsiteY7" fmla="*/ 13720 h 81750"/>
                  <a:gd name="connsiteX8" fmla="*/ 42876 w 49164"/>
                  <a:gd name="connsiteY8" fmla="*/ 0 h 81750"/>
                  <a:gd name="connsiteX9" fmla="*/ 49165 w 49164"/>
                  <a:gd name="connsiteY9" fmla="*/ 572 h 81750"/>
                  <a:gd name="connsiteX10" fmla="*/ 49165 w 49164"/>
                  <a:gd name="connsiteY10" fmla="*/ 24011 h 81750"/>
                  <a:gd name="connsiteX11" fmla="*/ 49165 w 49164"/>
                  <a:gd name="connsiteY11" fmla="*/ 24011 h 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64" h="81750">
                    <a:moveTo>
                      <a:pt x="49165" y="24011"/>
                    </a:moveTo>
                    <a:lnTo>
                      <a:pt x="39446" y="24011"/>
                    </a:lnTo>
                    <a:cubicBezTo>
                      <a:pt x="28013" y="24011"/>
                      <a:pt x="22867" y="29156"/>
                      <a:pt x="22867" y="43448"/>
                    </a:cubicBezTo>
                    <a:lnTo>
                      <a:pt x="22867" y="81750"/>
                    </a:lnTo>
                    <a:lnTo>
                      <a:pt x="0" y="81750"/>
                    </a:lnTo>
                    <a:lnTo>
                      <a:pt x="0" y="1143"/>
                    </a:lnTo>
                    <a:lnTo>
                      <a:pt x="22296" y="1143"/>
                    </a:lnTo>
                    <a:lnTo>
                      <a:pt x="22296" y="13720"/>
                    </a:lnTo>
                    <a:cubicBezTo>
                      <a:pt x="25154" y="5145"/>
                      <a:pt x="33158" y="0"/>
                      <a:pt x="42876" y="0"/>
                    </a:cubicBezTo>
                    <a:cubicBezTo>
                      <a:pt x="45163" y="0"/>
                      <a:pt x="46878" y="0"/>
                      <a:pt x="49165" y="572"/>
                    </a:cubicBezTo>
                    <a:lnTo>
                      <a:pt x="49165" y="24011"/>
                    </a:lnTo>
                    <a:lnTo>
                      <a:pt x="49165" y="24011"/>
                    </a:lnTo>
                    <a:close/>
                  </a:path>
                </a:pathLst>
              </a:custGeom>
              <a:solidFill>
                <a:srgbClr val="231F20"/>
              </a:solidFill>
              <a:ln w="5707" cap="flat">
                <a:noFill/>
                <a:prstDash val="solid"/>
                <a:miter/>
              </a:ln>
            </p:spPr>
            <p:txBody>
              <a:bodyPr rtlCol="0" anchor="ctr"/>
              <a:lstStyle/>
              <a:p>
                <a:endParaRPr lang="en-US"/>
              </a:p>
            </p:txBody>
          </p:sp>
          <p:sp>
            <p:nvSpPr>
              <p:cNvPr id="56" name="Freeform 83">
                <a:extLst>
                  <a:ext uri="{FF2B5EF4-FFF2-40B4-BE49-F238E27FC236}">
                    <a16:creationId xmlns:a16="http://schemas.microsoft.com/office/drawing/2014/main" id="{5BD94396-2777-9B0B-E483-B762B1D7BE39}"/>
                  </a:ext>
                </a:extLst>
              </p:cNvPr>
              <p:cNvSpPr/>
              <p:nvPr/>
            </p:nvSpPr>
            <p:spPr>
              <a:xfrm>
                <a:off x="2040158" y="6419516"/>
                <a:ext cx="36587" cy="122911"/>
              </a:xfrm>
              <a:custGeom>
                <a:avLst/>
                <a:gdLst>
                  <a:gd name="connsiteX0" fmla="*/ 34301 w 36587"/>
                  <a:gd name="connsiteY0" fmla="*/ 122911 h 122911"/>
                  <a:gd name="connsiteX1" fmla="*/ 11434 w 36587"/>
                  <a:gd name="connsiteY1" fmla="*/ 122911 h 122911"/>
                  <a:gd name="connsiteX2" fmla="*/ 11434 w 36587"/>
                  <a:gd name="connsiteY2" fmla="*/ 61742 h 122911"/>
                  <a:gd name="connsiteX3" fmla="*/ 0 w 36587"/>
                  <a:gd name="connsiteY3" fmla="*/ 61742 h 122911"/>
                  <a:gd name="connsiteX4" fmla="*/ 0 w 36587"/>
                  <a:gd name="connsiteY4" fmla="*/ 42304 h 122911"/>
                  <a:gd name="connsiteX5" fmla="*/ 34301 w 36587"/>
                  <a:gd name="connsiteY5" fmla="*/ 42304 h 122911"/>
                  <a:gd name="connsiteX6" fmla="*/ 34301 w 36587"/>
                  <a:gd name="connsiteY6" fmla="*/ 122911 h 122911"/>
                  <a:gd name="connsiteX7" fmla="*/ 34301 w 36587"/>
                  <a:gd name="connsiteY7" fmla="*/ 122911 h 122911"/>
                  <a:gd name="connsiteX8" fmla="*/ 21724 w 36587"/>
                  <a:gd name="connsiteY8" fmla="*/ 0 h 122911"/>
                  <a:gd name="connsiteX9" fmla="*/ 36588 w 36587"/>
                  <a:gd name="connsiteY9" fmla="*/ 14864 h 122911"/>
                  <a:gd name="connsiteX10" fmla="*/ 21724 w 36587"/>
                  <a:gd name="connsiteY10" fmla="*/ 29727 h 122911"/>
                  <a:gd name="connsiteX11" fmla="*/ 7432 w 36587"/>
                  <a:gd name="connsiteY11" fmla="*/ 14864 h 122911"/>
                  <a:gd name="connsiteX12" fmla="*/ 21724 w 36587"/>
                  <a:gd name="connsiteY12" fmla="*/ 0 h 12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87" h="122911">
                    <a:moveTo>
                      <a:pt x="34301" y="122911"/>
                    </a:moveTo>
                    <a:lnTo>
                      <a:pt x="11434" y="122911"/>
                    </a:lnTo>
                    <a:lnTo>
                      <a:pt x="11434" y="61742"/>
                    </a:lnTo>
                    <a:lnTo>
                      <a:pt x="0" y="61742"/>
                    </a:lnTo>
                    <a:lnTo>
                      <a:pt x="0" y="42304"/>
                    </a:lnTo>
                    <a:lnTo>
                      <a:pt x="34301" y="42304"/>
                    </a:lnTo>
                    <a:lnTo>
                      <a:pt x="34301" y="122911"/>
                    </a:lnTo>
                    <a:lnTo>
                      <a:pt x="34301" y="122911"/>
                    </a:lnTo>
                    <a:close/>
                    <a:moveTo>
                      <a:pt x="21724" y="0"/>
                    </a:moveTo>
                    <a:cubicBezTo>
                      <a:pt x="29727" y="0"/>
                      <a:pt x="36588" y="6860"/>
                      <a:pt x="36588" y="14864"/>
                    </a:cubicBezTo>
                    <a:cubicBezTo>
                      <a:pt x="36588" y="22867"/>
                      <a:pt x="30299" y="29727"/>
                      <a:pt x="21724" y="29727"/>
                    </a:cubicBezTo>
                    <a:cubicBezTo>
                      <a:pt x="13149" y="29727"/>
                      <a:pt x="7432" y="23439"/>
                      <a:pt x="7432" y="14864"/>
                    </a:cubicBezTo>
                    <a:cubicBezTo>
                      <a:pt x="7432" y="6288"/>
                      <a:pt x="13720" y="0"/>
                      <a:pt x="21724" y="0"/>
                    </a:cubicBezTo>
                    <a:close/>
                  </a:path>
                </a:pathLst>
              </a:custGeom>
              <a:solidFill>
                <a:srgbClr val="231F20"/>
              </a:solidFill>
              <a:ln w="5707" cap="flat">
                <a:noFill/>
                <a:prstDash val="solid"/>
                <a:miter/>
              </a:ln>
            </p:spPr>
            <p:txBody>
              <a:bodyPr rtlCol="0" anchor="ctr"/>
              <a:lstStyle/>
              <a:p>
                <a:endParaRPr lang="en-US"/>
              </a:p>
            </p:txBody>
          </p:sp>
          <p:sp>
            <p:nvSpPr>
              <p:cNvPr id="57" name="Freeform 84">
                <a:extLst>
                  <a:ext uri="{FF2B5EF4-FFF2-40B4-BE49-F238E27FC236}">
                    <a16:creationId xmlns:a16="http://schemas.microsoft.com/office/drawing/2014/main" id="{435C2D21-D862-216C-DE6C-E2E873D475F8}"/>
                  </a:ext>
                </a:extLst>
              </p:cNvPr>
              <p:cNvSpPr/>
              <p:nvPr/>
            </p:nvSpPr>
            <p:spPr>
              <a:xfrm>
                <a:off x="2086465" y="6461821"/>
                <a:ext cx="84036" cy="80607"/>
              </a:xfrm>
              <a:custGeom>
                <a:avLst/>
                <a:gdLst>
                  <a:gd name="connsiteX0" fmla="*/ 41733 w 84036"/>
                  <a:gd name="connsiteY0" fmla="*/ 56025 h 80607"/>
                  <a:gd name="connsiteX1" fmla="*/ 60027 w 84036"/>
                  <a:gd name="connsiteY1" fmla="*/ 0 h 80607"/>
                  <a:gd name="connsiteX2" fmla="*/ 84037 w 84036"/>
                  <a:gd name="connsiteY2" fmla="*/ 0 h 80607"/>
                  <a:gd name="connsiteX3" fmla="*/ 55453 w 84036"/>
                  <a:gd name="connsiteY3" fmla="*/ 80607 h 80607"/>
                  <a:gd name="connsiteX4" fmla="*/ 27441 w 84036"/>
                  <a:gd name="connsiteY4" fmla="*/ 80607 h 80607"/>
                  <a:gd name="connsiteX5" fmla="*/ 0 w 84036"/>
                  <a:gd name="connsiteY5" fmla="*/ 0 h 80607"/>
                  <a:gd name="connsiteX6" fmla="*/ 24582 w 84036"/>
                  <a:gd name="connsiteY6" fmla="*/ 0 h 80607"/>
                  <a:gd name="connsiteX7" fmla="*/ 41733 w 84036"/>
                  <a:gd name="connsiteY7" fmla="*/ 56025 h 80607"/>
                  <a:gd name="connsiteX8" fmla="*/ 41733 w 84036"/>
                  <a:gd name="connsiteY8" fmla="*/ 56025 h 8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36" h="80607">
                    <a:moveTo>
                      <a:pt x="41733" y="56025"/>
                    </a:moveTo>
                    <a:lnTo>
                      <a:pt x="60027" y="0"/>
                    </a:lnTo>
                    <a:lnTo>
                      <a:pt x="84037" y="0"/>
                    </a:lnTo>
                    <a:lnTo>
                      <a:pt x="55453" y="80607"/>
                    </a:lnTo>
                    <a:lnTo>
                      <a:pt x="27441" y="80607"/>
                    </a:lnTo>
                    <a:lnTo>
                      <a:pt x="0" y="0"/>
                    </a:lnTo>
                    <a:lnTo>
                      <a:pt x="24582" y="0"/>
                    </a:lnTo>
                    <a:lnTo>
                      <a:pt x="41733" y="56025"/>
                    </a:lnTo>
                    <a:lnTo>
                      <a:pt x="41733" y="56025"/>
                    </a:lnTo>
                    <a:close/>
                  </a:path>
                </a:pathLst>
              </a:custGeom>
              <a:solidFill>
                <a:srgbClr val="231F20"/>
              </a:solidFill>
              <a:ln w="5707" cap="flat">
                <a:noFill/>
                <a:prstDash val="solid"/>
                <a:miter/>
              </a:ln>
            </p:spPr>
            <p:txBody>
              <a:bodyPr rtlCol="0" anchor="ctr"/>
              <a:lstStyle/>
              <a:p>
                <a:endParaRPr lang="en-US"/>
              </a:p>
            </p:txBody>
          </p:sp>
          <p:sp>
            <p:nvSpPr>
              <p:cNvPr id="58" name="Freeform 85">
                <a:extLst>
                  <a:ext uri="{FF2B5EF4-FFF2-40B4-BE49-F238E27FC236}">
                    <a16:creationId xmlns:a16="http://schemas.microsoft.com/office/drawing/2014/main" id="{0E352F09-1F45-C2E6-86A5-5526A923FA88}"/>
                  </a:ext>
                </a:extLst>
              </p:cNvPr>
              <p:cNvSpPr/>
              <p:nvPr/>
            </p:nvSpPr>
            <p:spPr>
              <a:xfrm>
                <a:off x="2173932" y="6460105"/>
                <a:ext cx="73175" cy="84608"/>
              </a:xfrm>
              <a:custGeom>
                <a:avLst/>
                <a:gdLst>
                  <a:gd name="connsiteX0" fmla="*/ 50308 w 73175"/>
                  <a:gd name="connsiteY0" fmla="*/ 29156 h 84608"/>
                  <a:gd name="connsiteX1" fmla="*/ 37159 w 73175"/>
                  <a:gd name="connsiteY1" fmla="*/ 19437 h 84608"/>
                  <a:gd name="connsiteX2" fmla="*/ 13149 w 73175"/>
                  <a:gd name="connsiteY2" fmla="*/ 26869 h 84608"/>
                  <a:gd name="connsiteX3" fmla="*/ 4002 w 73175"/>
                  <a:gd name="connsiteY3" fmla="*/ 9719 h 84608"/>
                  <a:gd name="connsiteX4" fmla="*/ 38303 w 73175"/>
                  <a:gd name="connsiteY4" fmla="*/ 0 h 84608"/>
                  <a:gd name="connsiteX5" fmla="*/ 73175 w 73175"/>
                  <a:gd name="connsiteY5" fmla="*/ 29727 h 84608"/>
                  <a:gd name="connsiteX6" fmla="*/ 73175 w 73175"/>
                  <a:gd name="connsiteY6" fmla="*/ 82322 h 84608"/>
                  <a:gd name="connsiteX7" fmla="*/ 50308 w 73175"/>
                  <a:gd name="connsiteY7" fmla="*/ 82322 h 84608"/>
                  <a:gd name="connsiteX8" fmla="*/ 50308 w 73175"/>
                  <a:gd name="connsiteY8" fmla="*/ 74890 h 84608"/>
                  <a:gd name="connsiteX9" fmla="*/ 28012 w 73175"/>
                  <a:gd name="connsiteY9" fmla="*/ 84609 h 84608"/>
                  <a:gd name="connsiteX10" fmla="*/ 0 w 73175"/>
                  <a:gd name="connsiteY10" fmla="*/ 59455 h 84608"/>
                  <a:gd name="connsiteX11" fmla="*/ 29156 w 73175"/>
                  <a:gd name="connsiteY11" fmla="*/ 34873 h 84608"/>
                  <a:gd name="connsiteX12" fmla="*/ 45163 w 73175"/>
                  <a:gd name="connsiteY12" fmla="*/ 34873 h 84608"/>
                  <a:gd name="connsiteX13" fmla="*/ 50880 w 73175"/>
                  <a:gd name="connsiteY13" fmla="*/ 30299 h 84608"/>
                  <a:gd name="connsiteX14" fmla="*/ 50308 w 73175"/>
                  <a:gd name="connsiteY14" fmla="*/ 29156 h 84608"/>
                  <a:gd name="connsiteX15" fmla="*/ 50308 w 73175"/>
                  <a:gd name="connsiteY15" fmla="*/ 29156 h 84608"/>
                  <a:gd name="connsiteX16" fmla="*/ 50308 w 73175"/>
                  <a:gd name="connsiteY16" fmla="*/ 53738 h 84608"/>
                  <a:gd name="connsiteX17" fmla="*/ 50308 w 73175"/>
                  <a:gd name="connsiteY17" fmla="*/ 48021 h 84608"/>
                  <a:gd name="connsiteX18" fmla="*/ 43448 w 73175"/>
                  <a:gd name="connsiteY18" fmla="*/ 49736 h 84608"/>
                  <a:gd name="connsiteX19" fmla="*/ 34873 w 73175"/>
                  <a:gd name="connsiteY19" fmla="*/ 49736 h 84608"/>
                  <a:gd name="connsiteX20" fmla="*/ 23439 w 73175"/>
                  <a:gd name="connsiteY20" fmla="*/ 58312 h 84608"/>
                  <a:gd name="connsiteX21" fmla="*/ 34873 w 73175"/>
                  <a:gd name="connsiteY21" fmla="*/ 68030 h 84608"/>
                  <a:gd name="connsiteX22" fmla="*/ 50308 w 73175"/>
                  <a:gd name="connsiteY22" fmla="*/ 53738 h 84608"/>
                  <a:gd name="connsiteX23" fmla="*/ 50308 w 73175"/>
                  <a:gd name="connsiteY23" fmla="*/ 53738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175" h="84608">
                    <a:moveTo>
                      <a:pt x="50308" y="29156"/>
                    </a:moveTo>
                    <a:cubicBezTo>
                      <a:pt x="50308" y="23439"/>
                      <a:pt x="45734" y="19437"/>
                      <a:pt x="37159" y="19437"/>
                    </a:cubicBezTo>
                    <a:cubicBezTo>
                      <a:pt x="29156" y="19437"/>
                      <a:pt x="18866" y="23439"/>
                      <a:pt x="13149" y="26869"/>
                    </a:cubicBezTo>
                    <a:lnTo>
                      <a:pt x="4002" y="9719"/>
                    </a:lnTo>
                    <a:cubicBezTo>
                      <a:pt x="4002" y="9719"/>
                      <a:pt x="18866" y="0"/>
                      <a:pt x="38303" y="0"/>
                    </a:cubicBezTo>
                    <a:cubicBezTo>
                      <a:pt x="56596" y="0"/>
                      <a:pt x="73175" y="8575"/>
                      <a:pt x="73175" y="29727"/>
                    </a:cubicBezTo>
                    <a:lnTo>
                      <a:pt x="73175" y="82322"/>
                    </a:lnTo>
                    <a:lnTo>
                      <a:pt x="50308" y="82322"/>
                    </a:lnTo>
                    <a:lnTo>
                      <a:pt x="50308" y="74890"/>
                    </a:lnTo>
                    <a:cubicBezTo>
                      <a:pt x="46306" y="81179"/>
                      <a:pt x="37159" y="84609"/>
                      <a:pt x="28012" y="84609"/>
                    </a:cubicBezTo>
                    <a:cubicBezTo>
                      <a:pt x="10862" y="84609"/>
                      <a:pt x="0" y="72604"/>
                      <a:pt x="0" y="59455"/>
                    </a:cubicBezTo>
                    <a:cubicBezTo>
                      <a:pt x="0" y="44020"/>
                      <a:pt x="11434" y="34873"/>
                      <a:pt x="29156" y="34873"/>
                    </a:cubicBezTo>
                    <a:lnTo>
                      <a:pt x="45163" y="34873"/>
                    </a:lnTo>
                    <a:cubicBezTo>
                      <a:pt x="49165" y="34873"/>
                      <a:pt x="50880" y="33158"/>
                      <a:pt x="50880" y="30299"/>
                    </a:cubicBezTo>
                    <a:lnTo>
                      <a:pt x="50308" y="29156"/>
                    </a:lnTo>
                    <a:lnTo>
                      <a:pt x="50308" y="29156"/>
                    </a:lnTo>
                    <a:close/>
                    <a:moveTo>
                      <a:pt x="50308" y="53738"/>
                    </a:moveTo>
                    <a:lnTo>
                      <a:pt x="50308" y="48021"/>
                    </a:lnTo>
                    <a:cubicBezTo>
                      <a:pt x="49165" y="49165"/>
                      <a:pt x="46306" y="49736"/>
                      <a:pt x="43448" y="49736"/>
                    </a:cubicBezTo>
                    <a:lnTo>
                      <a:pt x="34873" y="49736"/>
                    </a:lnTo>
                    <a:cubicBezTo>
                      <a:pt x="27441" y="49736"/>
                      <a:pt x="23439" y="53166"/>
                      <a:pt x="23439" y="58312"/>
                    </a:cubicBezTo>
                    <a:cubicBezTo>
                      <a:pt x="23439" y="63457"/>
                      <a:pt x="28012" y="68030"/>
                      <a:pt x="34873" y="68030"/>
                    </a:cubicBezTo>
                    <a:cubicBezTo>
                      <a:pt x="42876" y="68030"/>
                      <a:pt x="50308" y="63457"/>
                      <a:pt x="50308" y="53738"/>
                    </a:cubicBezTo>
                    <a:lnTo>
                      <a:pt x="50308" y="53738"/>
                    </a:lnTo>
                    <a:close/>
                  </a:path>
                </a:pathLst>
              </a:custGeom>
              <a:solidFill>
                <a:srgbClr val="231F20"/>
              </a:solidFill>
              <a:ln w="5707" cap="flat">
                <a:noFill/>
                <a:prstDash val="solid"/>
                <a:miter/>
              </a:ln>
            </p:spPr>
            <p:txBody>
              <a:bodyPr rtlCol="0" anchor="ctr"/>
              <a:lstStyle/>
              <a:p>
                <a:endParaRPr lang="en-US"/>
              </a:p>
            </p:txBody>
          </p:sp>
          <p:sp>
            <p:nvSpPr>
              <p:cNvPr id="59" name="Freeform 86">
                <a:extLst>
                  <a:ext uri="{FF2B5EF4-FFF2-40B4-BE49-F238E27FC236}">
                    <a16:creationId xmlns:a16="http://schemas.microsoft.com/office/drawing/2014/main" id="{07FD0931-9D26-E810-CB38-88A27495ECDD}"/>
                  </a:ext>
                </a:extLst>
              </p:cNvPr>
              <p:cNvSpPr/>
              <p:nvPr/>
            </p:nvSpPr>
            <p:spPr>
              <a:xfrm>
                <a:off x="2259112" y="6431521"/>
                <a:ext cx="53166" cy="112049"/>
              </a:xfrm>
              <a:custGeom>
                <a:avLst/>
                <a:gdLst>
                  <a:gd name="connsiteX0" fmla="*/ 35444 w 53166"/>
                  <a:gd name="connsiteY0" fmla="*/ 0 h 112049"/>
                  <a:gd name="connsiteX1" fmla="*/ 35444 w 53166"/>
                  <a:gd name="connsiteY1" fmla="*/ 30299 h 112049"/>
                  <a:gd name="connsiteX2" fmla="*/ 52595 w 53166"/>
                  <a:gd name="connsiteY2" fmla="*/ 30299 h 112049"/>
                  <a:gd name="connsiteX3" fmla="*/ 52595 w 53166"/>
                  <a:gd name="connsiteY3" fmla="*/ 49736 h 112049"/>
                  <a:gd name="connsiteX4" fmla="*/ 35444 w 53166"/>
                  <a:gd name="connsiteY4" fmla="*/ 49736 h 112049"/>
                  <a:gd name="connsiteX5" fmla="*/ 35444 w 53166"/>
                  <a:gd name="connsiteY5" fmla="*/ 86324 h 112049"/>
                  <a:gd name="connsiteX6" fmla="*/ 42876 w 53166"/>
                  <a:gd name="connsiteY6" fmla="*/ 92041 h 112049"/>
                  <a:gd name="connsiteX7" fmla="*/ 53166 w 53166"/>
                  <a:gd name="connsiteY7" fmla="*/ 91469 h 112049"/>
                  <a:gd name="connsiteX8" fmla="*/ 53166 w 53166"/>
                  <a:gd name="connsiteY8" fmla="*/ 110906 h 112049"/>
                  <a:gd name="connsiteX9" fmla="*/ 35444 w 53166"/>
                  <a:gd name="connsiteY9" fmla="*/ 112050 h 112049"/>
                  <a:gd name="connsiteX10" fmla="*/ 12577 w 53166"/>
                  <a:gd name="connsiteY10" fmla="*/ 93756 h 112049"/>
                  <a:gd name="connsiteX11" fmla="*/ 12577 w 53166"/>
                  <a:gd name="connsiteY11" fmla="*/ 49736 h 112049"/>
                  <a:gd name="connsiteX12" fmla="*/ 0 w 53166"/>
                  <a:gd name="connsiteY12" fmla="*/ 49736 h 112049"/>
                  <a:gd name="connsiteX13" fmla="*/ 0 w 53166"/>
                  <a:gd name="connsiteY13" fmla="*/ 30299 h 112049"/>
                  <a:gd name="connsiteX14" fmla="*/ 12577 w 53166"/>
                  <a:gd name="connsiteY14" fmla="*/ 30299 h 112049"/>
                  <a:gd name="connsiteX15" fmla="*/ 12577 w 53166"/>
                  <a:gd name="connsiteY15" fmla="*/ 0 h 112049"/>
                  <a:gd name="connsiteX16" fmla="*/ 35444 w 53166"/>
                  <a:gd name="connsiteY16" fmla="*/ 0 h 112049"/>
                  <a:gd name="connsiteX17" fmla="*/ 35444 w 53166"/>
                  <a:gd name="connsiteY17" fmla="*/ 0 h 11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166" h="112049">
                    <a:moveTo>
                      <a:pt x="35444" y="0"/>
                    </a:moveTo>
                    <a:lnTo>
                      <a:pt x="35444" y="30299"/>
                    </a:lnTo>
                    <a:lnTo>
                      <a:pt x="52595" y="30299"/>
                    </a:lnTo>
                    <a:lnTo>
                      <a:pt x="52595" y="49736"/>
                    </a:lnTo>
                    <a:lnTo>
                      <a:pt x="35444" y="49736"/>
                    </a:lnTo>
                    <a:lnTo>
                      <a:pt x="35444" y="86324"/>
                    </a:lnTo>
                    <a:cubicBezTo>
                      <a:pt x="35444" y="91469"/>
                      <a:pt x="39446" y="92041"/>
                      <a:pt x="42876" y="92041"/>
                    </a:cubicBezTo>
                    <a:cubicBezTo>
                      <a:pt x="48593" y="92041"/>
                      <a:pt x="53166" y="91469"/>
                      <a:pt x="53166" y="91469"/>
                    </a:cubicBezTo>
                    <a:lnTo>
                      <a:pt x="53166" y="110906"/>
                    </a:lnTo>
                    <a:cubicBezTo>
                      <a:pt x="53166" y="110906"/>
                      <a:pt x="42305" y="112050"/>
                      <a:pt x="35444" y="112050"/>
                    </a:cubicBezTo>
                    <a:cubicBezTo>
                      <a:pt x="24011" y="112050"/>
                      <a:pt x="12577" y="110334"/>
                      <a:pt x="12577" y="93756"/>
                    </a:cubicBezTo>
                    <a:lnTo>
                      <a:pt x="12577" y="49736"/>
                    </a:lnTo>
                    <a:lnTo>
                      <a:pt x="0" y="49736"/>
                    </a:lnTo>
                    <a:lnTo>
                      <a:pt x="0" y="30299"/>
                    </a:lnTo>
                    <a:lnTo>
                      <a:pt x="12577" y="30299"/>
                    </a:lnTo>
                    <a:lnTo>
                      <a:pt x="12577" y="0"/>
                    </a:lnTo>
                    <a:lnTo>
                      <a:pt x="35444" y="0"/>
                    </a:lnTo>
                    <a:lnTo>
                      <a:pt x="35444" y="0"/>
                    </a:lnTo>
                    <a:close/>
                  </a:path>
                </a:pathLst>
              </a:custGeom>
              <a:solidFill>
                <a:srgbClr val="231F20"/>
              </a:solidFill>
              <a:ln w="5707" cap="flat">
                <a:noFill/>
                <a:prstDash val="solid"/>
                <a:miter/>
              </a:ln>
            </p:spPr>
            <p:txBody>
              <a:bodyPr rtlCol="0" anchor="ctr"/>
              <a:lstStyle/>
              <a:p>
                <a:endParaRPr lang="en-US"/>
              </a:p>
            </p:txBody>
          </p:sp>
          <p:sp>
            <p:nvSpPr>
              <p:cNvPr id="60" name="Freeform 87">
                <a:extLst>
                  <a:ext uri="{FF2B5EF4-FFF2-40B4-BE49-F238E27FC236}">
                    <a16:creationId xmlns:a16="http://schemas.microsoft.com/office/drawing/2014/main" id="{2EB01387-39E2-3CE3-8961-BD4BECE72DD5}"/>
                  </a:ext>
                </a:extLst>
              </p:cNvPr>
              <p:cNvSpPr/>
              <p:nvPr/>
            </p:nvSpPr>
            <p:spPr>
              <a:xfrm>
                <a:off x="2321997" y="6459534"/>
                <a:ext cx="84608" cy="84608"/>
              </a:xfrm>
              <a:custGeom>
                <a:avLst/>
                <a:gdLst>
                  <a:gd name="connsiteX0" fmla="*/ 84609 w 84608"/>
                  <a:gd name="connsiteY0" fmla="*/ 49165 h 84608"/>
                  <a:gd name="connsiteX1" fmla="*/ 24582 w 84608"/>
                  <a:gd name="connsiteY1" fmla="*/ 49165 h 84608"/>
                  <a:gd name="connsiteX2" fmla="*/ 42876 w 84608"/>
                  <a:gd name="connsiteY2" fmla="*/ 65172 h 84608"/>
                  <a:gd name="connsiteX3" fmla="*/ 58883 w 84608"/>
                  <a:gd name="connsiteY3" fmla="*/ 57168 h 84608"/>
                  <a:gd name="connsiteX4" fmla="*/ 82322 w 84608"/>
                  <a:gd name="connsiteY4" fmla="*/ 59455 h 84608"/>
                  <a:gd name="connsiteX5" fmla="*/ 42305 w 84608"/>
                  <a:gd name="connsiteY5" fmla="*/ 84609 h 84608"/>
                  <a:gd name="connsiteX6" fmla="*/ 0 w 84608"/>
                  <a:gd name="connsiteY6" fmla="*/ 42304 h 84608"/>
                  <a:gd name="connsiteX7" fmla="*/ 41733 w 84608"/>
                  <a:gd name="connsiteY7" fmla="*/ 0 h 84608"/>
                  <a:gd name="connsiteX8" fmla="*/ 84037 w 84608"/>
                  <a:gd name="connsiteY8" fmla="*/ 48021 h 84608"/>
                  <a:gd name="connsiteX9" fmla="*/ 84609 w 84608"/>
                  <a:gd name="connsiteY9" fmla="*/ 49165 h 84608"/>
                  <a:gd name="connsiteX10" fmla="*/ 84609 w 84608"/>
                  <a:gd name="connsiteY10" fmla="*/ 49165 h 84608"/>
                  <a:gd name="connsiteX11" fmla="*/ 24582 w 84608"/>
                  <a:gd name="connsiteY11" fmla="*/ 34301 h 84608"/>
                  <a:gd name="connsiteX12" fmla="*/ 60598 w 84608"/>
                  <a:gd name="connsiteY12" fmla="*/ 34301 h 84608"/>
                  <a:gd name="connsiteX13" fmla="*/ 42876 w 84608"/>
                  <a:gd name="connsiteY13" fmla="*/ 19437 h 84608"/>
                  <a:gd name="connsiteX14" fmla="*/ 24582 w 84608"/>
                  <a:gd name="connsiteY14" fmla="*/ 34301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608" h="84608">
                    <a:moveTo>
                      <a:pt x="84609" y="49165"/>
                    </a:moveTo>
                    <a:lnTo>
                      <a:pt x="24582" y="49165"/>
                    </a:lnTo>
                    <a:cubicBezTo>
                      <a:pt x="25726" y="58311"/>
                      <a:pt x="32586" y="65172"/>
                      <a:pt x="42876" y="65172"/>
                    </a:cubicBezTo>
                    <a:cubicBezTo>
                      <a:pt x="49736" y="65172"/>
                      <a:pt x="56025" y="62313"/>
                      <a:pt x="58883" y="57168"/>
                    </a:cubicBezTo>
                    <a:lnTo>
                      <a:pt x="82322" y="59455"/>
                    </a:lnTo>
                    <a:cubicBezTo>
                      <a:pt x="74890" y="76605"/>
                      <a:pt x="60027" y="84609"/>
                      <a:pt x="42305" y="84609"/>
                    </a:cubicBezTo>
                    <a:cubicBezTo>
                      <a:pt x="18294" y="84609"/>
                      <a:pt x="0" y="66887"/>
                      <a:pt x="0" y="42304"/>
                    </a:cubicBezTo>
                    <a:cubicBezTo>
                      <a:pt x="0" y="17722"/>
                      <a:pt x="17722" y="0"/>
                      <a:pt x="41733" y="0"/>
                    </a:cubicBezTo>
                    <a:cubicBezTo>
                      <a:pt x="64028" y="0"/>
                      <a:pt x="84037" y="14292"/>
                      <a:pt x="84037" y="48021"/>
                    </a:cubicBezTo>
                    <a:lnTo>
                      <a:pt x="84609" y="49165"/>
                    </a:lnTo>
                    <a:lnTo>
                      <a:pt x="84609" y="49165"/>
                    </a:lnTo>
                    <a:close/>
                    <a:moveTo>
                      <a:pt x="24582" y="34301"/>
                    </a:moveTo>
                    <a:lnTo>
                      <a:pt x="60598" y="34301"/>
                    </a:lnTo>
                    <a:cubicBezTo>
                      <a:pt x="59455" y="26297"/>
                      <a:pt x="52595" y="19437"/>
                      <a:pt x="42876" y="19437"/>
                    </a:cubicBezTo>
                    <a:cubicBezTo>
                      <a:pt x="33158" y="19437"/>
                      <a:pt x="26297" y="25726"/>
                      <a:pt x="24582" y="34301"/>
                    </a:cubicBezTo>
                    <a:close/>
                  </a:path>
                </a:pathLst>
              </a:custGeom>
              <a:solidFill>
                <a:srgbClr val="231F20"/>
              </a:solidFill>
              <a:ln w="5707" cap="flat">
                <a:noFill/>
                <a:prstDash val="solid"/>
                <a:miter/>
              </a:ln>
            </p:spPr>
            <p:txBody>
              <a:bodyPr rtlCol="0" anchor="ctr"/>
              <a:lstStyle/>
              <a:p>
                <a:endParaRPr lang="en-US"/>
              </a:p>
            </p:txBody>
          </p:sp>
        </p:grpSp>
        <p:grpSp>
          <p:nvGrpSpPr>
            <p:cNvPr id="5" name="Graphic 6">
              <a:extLst>
                <a:ext uri="{FF2B5EF4-FFF2-40B4-BE49-F238E27FC236}">
                  <a16:creationId xmlns:a16="http://schemas.microsoft.com/office/drawing/2014/main" id="{C47EB938-13C3-D756-689C-F52E0D3BEAE5}"/>
                </a:ext>
              </a:extLst>
            </p:cNvPr>
            <p:cNvGrpSpPr/>
            <p:nvPr/>
          </p:nvGrpSpPr>
          <p:grpSpPr>
            <a:xfrm>
              <a:off x="554931" y="5926155"/>
              <a:ext cx="925551" cy="295613"/>
              <a:chOff x="554931" y="5926155"/>
              <a:chExt cx="925551" cy="295613"/>
            </a:xfrm>
            <a:solidFill>
              <a:srgbClr val="000000"/>
            </a:solidFill>
          </p:grpSpPr>
          <p:sp>
            <p:nvSpPr>
              <p:cNvPr id="36" name="Freeform 63">
                <a:extLst>
                  <a:ext uri="{FF2B5EF4-FFF2-40B4-BE49-F238E27FC236}">
                    <a16:creationId xmlns:a16="http://schemas.microsoft.com/office/drawing/2014/main" id="{477DA1D0-576B-A753-794D-34A1103EB0DD}"/>
                  </a:ext>
                </a:extLst>
              </p:cNvPr>
              <p:cNvSpPr/>
              <p:nvPr/>
            </p:nvSpPr>
            <p:spPr>
              <a:xfrm>
                <a:off x="1450184" y="6186260"/>
                <a:ext cx="30299" cy="32035"/>
              </a:xfrm>
              <a:custGeom>
                <a:avLst/>
                <a:gdLst>
                  <a:gd name="connsiteX0" fmla="*/ 0 w 30299"/>
                  <a:gd name="connsiteY0" fmla="*/ 16018 h 32035"/>
                  <a:gd name="connsiteX1" fmla="*/ 4573 w 30299"/>
                  <a:gd name="connsiteY1" fmla="*/ 4584 h 32035"/>
                  <a:gd name="connsiteX2" fmla="*/ 25154 w 30299"/>
                  <a:gd name="connsiteY2" fmla="*/ 4012 h 32035"/>
                  <a:gd name="connsiteX3" fmla="*/ 25154 w 30299"/>
                  <a:gd name="connsiteY3" fmla="*/ 4012 h 32035"/>
                  <a:gd name="connsiteX4" fmla="*/ 25726 w 30299"/>
                  <a:gd name="connsiteY4" fmla="*/ 4584 h 32035"/>
                  <a:gd name="connsiteX5" fmla="*/ 30299 w 30299"/>
                  <a:gd name="connsiteY5" fmla="*/ 16018 h 32035"/>
                  <a:gd name="connsiteX6" fmla="*/ 25726 w 30299"/>
                  <a:gd name="connsiteY6" fmla="*/ 27451 h 32035"/>
                  <a:gd name="connsiteX7" fmla="*/ 5145 w 30299"/>
                  <a:gd name="connsiteY7" fmla="*/ 28023 h 32035"/>
                  <a:gd name="connsiteX8" fmla="*/ 5145 w 30299"/>
                  <a:gd name="connsiteY8" fmla="*/ 28023 h 32035"/>
                  <a:gd name="connsiteX9" fmla="*/ 4573 w 30299"/>
                  <a:gd name="connsiteY9" fmla="*/ 27451 h 32035"/>
                  <a:gd name="connsiteX10" fmla="*/ 0 w 30299"/>
                  <a:gd name="connsiteY10" fmla="*/ 16018 h 32035"/>
                  <a:gd name="connsiteX11" fmla="*/ 2287 w 30299"/>
                  <a:gd name="connsiteY11" fmla="*/ 16018 h 32035"/>
                  <a:gd name="connsiteX12" fmla="*/ 5717 w 30299"/>
                  <a:gd name="connsiteY12" fmla="*/ 25736 h 32035"/>
                  <a:gd name="connsiteX13" fmla="*/ 22867 w 30299"/>
                  <a:gd name="connsiteY13" fmla="*/ 26308 h 32035"/>
                  <a:gd name="connsiteX14" fmla="*/ 23439 w 30299"/>
                  <a:gd name="connsiteY14" fmla="*/ 25736 h 32035"/>
                  <a:gd name="connsiteX15" fmla="*/ 23439 w 30299"/>
                  <a:gd name="connsiteY15" fmla="*/ 6871 h 32035"/>
                  <a:gd name="connsiteX16" fmla="*/ 6288 w 30299"/>
                  <a:gd name="connsiteY16" fmla="*/ 6299 h 32035"/>
                  <a:gd name="connsiteX17" fmla="*/ 6288 w 30299"/>
                  <a:gd name="connsiteY17" fmla="*/ 6299 h 32035"/>
                  <a:gd name="connsiteX18" fmla="*/ 5717 w 30299"/>
                  <a:gd name="connsiteY18" fmla="*/ 6871 h 32035"/>
                  <a:gd name="connsiteX19" fmla="*/ 2287 w 30299"/>
                  <a:gd name="connsiteY19" fmla="*/ 16018 h 32035"/>
                  <a:gd name="connsiteX20" fmla="*/ 2287 w 30299"/>
                  <a:gd name="connsiteY20" fmla="*/ 16018 h 32035"/>
                  <a:gd name="connsiteX21" fmla="*/ 2287 w 30299"/>
                  <a:gd name="connsiteY21" fmla="*/ 16018 h 32035"/>
                  <a:gd name="connsiteX22" fmla="*/ 12005 w 30299"/>
                  <a:gd name="connsiteY22" fmla="*/ 17733 h 32035"/>
                  <a:gd name="connsiteX23" fmla="*/ 12005 w 30299"/>
                  <a:gd name="connsiteY23" fmla="*/ 25165 h 32035"/>
                  <a:gd name="connsiteX24" fmla="*/ 8575 w 30299"/>
                  <a:gd name="connsiteY24" fmla="*/ 25165 h 32035"/>
                  <a:gd name="connsiteX25" fmla="*/ 8575 w 30299"/>
                  <a:gd name="connsiteY25" fmla="*/ 6871 h 32035"/>
                  <a:gd name="connsiteX26" fmla="*/ 14292 w 30299"/>
                  <a:gd name="connsiteY26" fmla="*/ 6871 h 32035"/>
                  <a:gd name="connsiteX27" fmla="*/ 19437 w 30299"/>
                  <a:gd name="connsiteY27" fmla="*/ 8014 h 32035"/>
                  <a:gd name="connsiteX28" fmla="*/ 21152 w 30299"/>
                  <a:gd name="connsiteY28" fmla="*/ 12016 h 32035"/>
                  <a:gd name="connsiteX29" fmla="*/ 20580 w 30299"/>
                  <a:gd name="connsiteY29" fmla="*/ 14303 h 32035"/>
                  <a:gd name="connsiteX30" fmla="*/ 18294 w 30299"/>
                  <a:gd name="connsiteY30" fmla="*/ 16018 h 32035"/>
                  <a:gd name="connsiteX31" fmla="*/ 20580 w 30299"/>
                  <a:gd name="connsiteY31" fmla="*/ 17733 h 32035"/>
                  <a:gd name="connsiteX32" fmla="*/ 21152 w 30299"/>
                  <a:gd name="connsiteY32" fmla="*/ 20591 h 32035"/>
                  <a:gd name="connsiteX33" fmla="*/ 21152 w 30299"/>
                  <a:gd name="connsiteY33" fmla="*/ 21735 h 32035"/>
                  <a:gd name="connsiteX34" fmla="*/ 21152 w 30299"/>
                  <a:gd name="connsiteY34" fmla="*/ 23450 h 32035"/>
                  <a:gd name="connsiteX35" fmla="*/ 21724 w 30299"/>
                  <a:gd name="connsiteY35" fmla="*/ 24593 h 32035"/>
                  <a:gd name="connsiteX36" fmla="*/ 21724 w 30299"/>
                  <a:gd name="connsiteY36" fmla="*/ 25165 h 32035"/>
                  <a:gd name="connsiteX37" fmla="*/ 18294 w 30299"/>
                  <a:gd name="connsiteY37" fmla="*/ 25165 h 32035"/>
                  <a:gd name="connsiteX38" fmla="*/ 18294 w 30299"/>
                  <a:gd name="connsiteY38" fmla="*/ 24021 h 32035"/>
                  <a:gd name="connsiteX39" fmla="*/ 18294 w 30299"/>
                  <a:gd name="connsiteY39" fmla="*/ 21163 h 32035"/>
                  <a:gd name="connsiteX40" fmla="*/ 17722 w 30299"/>
                  <a:gd name="connsiteY40" fmla="*/ 18876 h 32035"/>
                  <a:gd name="connsiteX41" fmla="*/ 15435 w 30299"/>
                  <a:gd name="connsiteY41" fmla="*/ 18304 h 32035"/>
                  <a:gd name="connsiteX42" fmla="*/ 12005 w 30299"/>
                  <a:gd name="connsiteY42" fmla="*/ 17733 h 32035"/>
                  <a:gd name="connsiteX43" fmla="*/ 12005 w 30299"/>
                  <a:gd name="connsiteY43" fmla="*/ 17733 h 32035"/>
                  <a:gd name="connsiteX44" fmla="*/ 12005 w 30299"/>
                  <a:gd name="connsiteY44" fmla="*/ 14874 h 32035"/>
                  <a:gd name="connsiteX45" fmla="*/ 15435 w 30299"/>
                  <a:gd name="connsiteY45" fmla="*/ 14874 h 32035"/>
                  <a:gd name="connsiteX46" fmla="*/ 17722 w 30299"/>
                  <a:gd name="connsiteY46" fmla="*/ 14303 h 32035"/>
                  <a:gd name="connsiteX47" fmla="*/ 18865 w 30299"/>
                  <a:gd name="connsiteY47" fmla="*/ 12588 h 32035"/>
                  <a:gd name="connsiteX48" fmla="*/ 18294 w 30299"/>
                  <a:gd name="connsiteY48" fmla="*/ 10301 h 32035"/>
                  <a:gd name="connsiteX49" fmla="*/ 15435 w 30299"/>
                  <a:gd name="connsiteY49" fmla="*/ 9729 h 32035"/>
                  <a:gd name="connsiteX50" fmla="*/ 12577 w 30299"/>
                  <a:gd name="connsiteY50" fmla="*/ 9729 h 32035"/>
                  <a:gd name="connsiteX51" fmla="*/ 12005 w 30299"/>
                  <a:gd name="connsiteY51" fmla="*/ 14874 h 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299" h="32035">
                    <a:moveTo>
                      <a:pt x="0" y="16018"/>
                    </a:moveTo>
                    <a:cubicBezTo>
                      <a:pt x="0" y="12016"/>
                      <a:pt x="1715" y="8014"/>
                      <a:pt x="4573" y="4584"/>
                    </a:cubicBezTo>
                    <a:cubicBezTo>
                      <a:pt x="10290" y="-1133"/>
                      <a:pt x="19437" y="-1704"/>
                      <a:pt x="25154" y="4012"/>
                    </a:cubicBezTo>
                    <a:lnTo>
                      <a:pt x="25154" y="4012"/>
                    </a:lnTo>
                    <a:lnTo>
                      <a:pt x="25726" y="4584"/>
                    </a:lnTo>
                    <a:cubicBezTo>
                      <a:pt x="28584" y="7443"/>
                      <a:pt x="30299" y="11444"/>
                      <a:pt x="30299" y="16018"/>
                    </a:cubicBezTo>
                    <a:cubicBezTo>
                      <a:pt x="30299" y="20020"/>
                      <a:pt x="28584" y="24593"/>
                      <a:pt x="25726" y="27451"/>
                    </a:cubicBezTo>
                    <a:cubicBezTo>
                      <a:pt x="20009" y="33168"/>
                      <a:pt x="10862" y="33740"/>
                      <a:pt x="5145" y="28023"/>
                    </a:cubicBezTo>
                    <a:lnTo>
                      <a:pt x="5145" y="28023"/>
                    </a:lnTo>
                    <a:lnTo>
                      <a:pt x="4573" y="27451"/>
                    </a:lnTo>
                    <a:cubicBezTo>
                      <a:pt x="1143" y="24593"/>
                      <a:pt x="0" y="20591"/>
                      <a:pt x="0" y="16018"/>
                    </a:cubicBezTo>
                    <a:close/>
                    <a:moveTo>
                      <a:pt x="2287" y="16018"/>
                    </a:moveTo>
                    <a:cubicBezTo>
                      <a:pt x="2287" y="19448"/>
                      <a:pt x="3430" y="22878"/>
                      <a:pt x="5717" y="25736"/>
                    </a:cubicBezTo>
                    <a:cubicBezTo>
                      <a:pt x="10290" y="30310"/>
                      <a:pt x="17722" y="30881"/>
                      <a:pt x="22867" y="26308"/>
                    </a:cubicBezTo>
                    <a:lnTo>
                      <a:pt x="23439" y="25736"/>
                    </a:lnTo>
                    <a:cubicBezTo>
                      <a:pt x="28584" y="20591"/>
                      <a:pt x="28584" y="12016"/>
                      <a:pt x="23439" y="6871"/>
                    </a:cubicBezTo>
                    <a:cubicBezTo>
                      <a:pt x="18865" y="1726"/>
                      <a:pt x="11434" y="1726"/>
                      <a:pt x="6288" y="6299"/>
                    </a:cubicBezTo>
                    <a:lnTo>
                      <a:pt x="6288" y="6299"/>
                    </a:lnTo>
                    <a:lnTo>
                      <a:pt x="5717" y="6871"/>
                    </a:lnTo>
                    <a:cubicBezTo>
                      <a:pt x="3430" y="9158"/>
                      <a:pt x="2287" y="12588"/>
                      <a:pt x="2287" y="16018"/>
                    </a:cubicBezTo>
                    <a:lnTo>
                      <a:pt x="2287" y="16018"/>
                    </a:lnTo>
                    <a:lnTo>
                      <a:pt x="2287" y="16018"/>
                    </a:lnTo>
                    <a:close/>
                    <a:moveTo>
                      <a:pt x="12005" y="17733"/>
                    </a:moveTo>
                    <a:lnTo>
                      <a:pt x="12005" y="25165"/>
                    </a:lnTo>
                    <a:lnTo>
                      <a:pt x="8575" y="25165"/>
                    </a:lnTo>
                    <a:lnTo>
                      <a:pt x="8575" y="6871"/>
                    </a:lnTo>
                    <a:lnTo>
                      <a:pt x="14292" y="6871"/>
                    </a:lnTo>
                    <a:cubicBezTo>
                      <a:pt x="16007" y="6871"/>
                      <a:pt x="17722" y="7443"/>
                      <a:pt x="19437" y="8014"/>
                    </a:cubicBezTo>
                    <a:cubicBezTo>
                      <a:pt x="20580" y="9158"/>
                      <a:pt x="21152" y="10301"/>
                      <a:pt x="21152" y="12016"/>
                    </a:cubicBezTo>
                    <a:cubicBezTo>
                      <a:pt x="21152" y="12588"/>
                      <a:pt x="21152" y="13731"/>
                      <a:pt x="20580" y="14303"/>
                    </a:cubicBezTo>
                    <a:cubicBezTo>
                      <a:pt x="20009" y="14874"/>
                      <a:pt x="19437" y="15446"/>
                      <a:pt x="18294" y="16018"/>
                    </a:cubicBezTo>
                    <a:cubicBezTo>
                      <a:pt x="18865" y="16589"/>
                      <a:pt x="20009" y="17161"/>
                      <a:pt x="20580" y="17733"/>
                    </a:cubicBezTo>
                    <a:cubicBezTo>
                      <a:pt x="21152" y="18876"/>
                      <a:pt x="21152" y="19448"/>
                      <a:pt x="21152" y="20591"/>
                    </a:cubicBezTo>
                    <a:lnTo>
                      <a:pt x="21152" y="21735"/>
                    </a:lnTo>
                    <a:cubicBezTo>
                      <a:pt x="21152" y="22306"/>
                      <a:pt x="21152" y="22878"/>
                      <a:pt x="21152" y="23450"/>
                    </a:cubicBezTo>
                    <a:cubicBezTo>
                      <a:pt x="21152" y="24021"/>
                      <a:pt x="21152" y="24021"/>
                      <a:pt x="21724" y="24593"/>
                    </a:cubicBezTo>
                    <a:lnTo>
                      <a:pt x="21724" y="25165"/>
                    </a:lnTo>
                    <a:lnTo>
                      <a:pt x="18294" y="25165"/>
                    </a:lnTo>
                    <a:cubicBezTo>
                      <a:pt x="18294" y="24593"/>
                      <a:pt x="18294" y="24021"/>
                      <a:pt x="18294" y="24021"/>
                    </a:cubicBezTo>
                    <a:lnTo>
                      <a:pt x="18294" y="21163"/>
                    </a:lnTo>
                    <a:cubicBezTo>
                      <a:pt x="18294" y="20020"/>
                      <a:pt x="18294" y="19448"/>
                      <a:pt x="17722" y="18876"/>
                    </a:cubicBezTo>
                    <a:cubicBezTo>
                      <a:pt x="17150" y="18304"/>
                      <a:pt x="16007" y="18304"/>
                      <a:pt x="15435" y="18304"/>
                    </a:cubicBezTo>
                    <a:lnTo>
                      <a:pt x="12005" y="17733"/>
                    </a:lnTo>
                    <a:lnTo>
                      <a:pt x="12005" y="17733"/>
                    </a:lnTo>
                    <a:close/>
                    <a:moveTo>
                      <a:pt x="12005" y="14874"/>
                    </a:moveTo>
                    <a:lnTo>
                      <a:pt x="15435" y="14874"/>
                    </a:lnTo>
                    <a:cubicBezTo>
                      <a:pt x="16007" y="14874"/>
                      <a:pt x="17150" y="14874"/>
                      <a:pt x="17722" y="14303"/>
                    </a:cubicBezTo>
                    <a:cubicBezTo>
                      <a:pt x="18294" y="13731"/>
                      <a:pt x="18865" y="13159"/>
                      <a:pt x="18865" y="12588"/>
                    </a:cubicBezTo>
                    <a:cubicBezTo>
                      <a:pt x="18865" y="12016"/>
                      <a:pt x="18865" y="10873"/>
                      <a:pt x="18294" y="10301"/>
                    </a:cubicBezTo>
                    <a:cubicBezTo>
                      <a:pt x="17150" y="9729"/>
                      <a:pt x="16579" y="9729"/>
                      <a:pt x="15435" y="9729"/>
                    </a:cubicBezTo>
                    <a:lnTo>
                      <a:pt x="12577" y="9729"/>
                    </a:lnTo>
                    <a:lnTo>
                      <a:pt x="12005" y="14874"/>
                    </a:lnTo>
                    <a:close/>
                  </a:path>
                </a:pathLst>
              </a:custGeom>
              <a:solidFill>
                <a:srgbClr val="000000"/>
              </a:solidFill>
              <a:ln w="5707" cap="flat">
                <a:noFill/>
                <a:prstDash val="solid"/>
                <a:miter/>
              </a:ln>
            </p:spPr>
            <p:txBody>
              <a:bodyPr rtlCol="0" anchor="ctr"/>
              <a:lstStyle/>
              <a:p>
                <a:endParaRPr lang="en-US"/>
              </a:p>
            </p:txBody>
          </p:sp>
          <p:sp>
            <p:nvSpPr>
              <p:cNvPr id="37" name="Freeform 64">
                <a:extLst>
                  <a:ext uri="{FF2B5EF4-FFF2-40B4-BE49-F238E27FC236}">
                    <a16:creationId xmlns:a16="http://schemas.microsoft.com/office/drawing/2014/main" id="{8E7EC177-1B74-2909-1165-63F1DC423824}"/>
                  </a:ext>
                </a:extLst>
              </p:cNvPr>
              <p:cNvSpPr/>
              <p:nvPr/>
            </p:nvSpPr>
            <p:spPr>
              <a:xfrm>
                <a:off x="975117" y="5926155"/>
                <a:ext cx="350440" cy="120624"/>
              </a:xfrm>
              <a:custGeom>
                <a:avLst/>
                <a:gdLst>
                  <a:gd name="connsiteX0" fmla="*/ 345295 w 350440"/>
                  <a:gd name="connsiteY0" fmla="*/ 86324 h 120624"/>
                  <a:gd name="connsiteX1" fmla="*/ 174363 w 350440"/>
                  <a:gd name="connsiteY1" fmla="*/ 0 h 120624"/>
                  <a:gd name="connsiteX2" fmla="*/ 5145 w 350440"/>
                  <a:gd name="connsiteY2" fmla="*/ 86324 h 120624"/>
                  <a:gd name="connsiteX3" fmla="*/ 0 w 350440"/>
                  <a:gd name="connsiteY3" fmla="*/ 99473 h 120624"/>
                  <a:gd name="connsiteX4" fmla="*/ 4573 w 350440"/>
                  <a:gd name="connsiteY4" fmla="*/ 112621 h 120624"/>
                  <a:gd name="connsiteX5" fmla="*/ 20009 w 350440"/>
                  <a:gd name="connsiteY5" fmla="*/ 120625 h 120624"/>
                  <a:gd name="connsiteX6" fmla="*/ 38874 w 350440"/>
                  <a:gd name="connsiteY6" fmla="*/ 110334 h 120624"/>
                  <a:gd name="connsiteX7" fmla="*/ 174363 w 350440"/>
                  <a:gd name="connsiteY7" fmla="*/ 8575 h 120624"/>
                  <a:gd name="connsiteX8" fmla="*/ 312138 w 350440"/>
                  <a:gd name="connsiteY8" fmla="*/ 111478 h 120624"/>
                  <a:gd name="connsiteX9" fmla="*/ 332718 w 350440"/>
                  <a:gd name="connsiteY9" fmla="*/ 120053 h 120624"/>
                  <a:gd name="connsiteX10" fmla="*/ 350440 w 350440"/>
                  <a:gd name="connsiteY10" fmla="*/ 99473 h 120624"/>
                  <a:gd name="connsiteX11" fmla="*/ 345295 w 350440"/>
                  <a:gd name="connsiteY11" fmla="*/ 86324 h 120624"/>
                  <a:gd name="connsiteX12" fmla="*/ 345295 w 350440"/>
                  <a:gd name="connsiteY12" fmla="*/ 86324 h 12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440" h="120624">
                    <a:moveTo>
                      <a:pt x="345295" y="86324"/>
                    </a:moveTo>
                    <a:cubicBezTo>
                      <a:pt x="310423" y="25726"/>
                      <a:pt x="240106" y="0"/>
                      <a:pt x="174363" y="0"/>
                    </a:cubicBezTo>
                    <a:cubicBezTo>
                      <a:pt x="108619" y="0"/>
                      <a:pt x="38874" y="25726"/>
                      <a:pt x="5145" y="86324"/>
                    </a:cubicBezTo>
                    <a:cubicBezTo>
                      <a:pt x="2287" y="90326"/>
                      <a:pt x="572" y="94899"/>
                      <a:pt x="0" y="99473"/>
                    </a:cubicBezTo>
                    <a:cubicBezTo>
                      <a:pt x="0" y="104046"/>
                      <a:pt x="1715" y="109191"/>
                      <a:pt x="4573" y="112621"/>
                    </a:cubicBezTo>
                    <a:cubicBezTo>
                      <a:pt x="8575" y="117195"/>
                      <a:pt x="14292" y="120053"/>
                      <a:pt x="20009" y="120625"/>
                    </a:cubicBezTo>
                    <a:cubicBezTo>
                      <a:pt x="27441" y="120625"/>
                      <a:pt x="34873" y="116623"/>
                      <a:pt x="38874" y="110334"/>
                    </a:cubicBezTo>
                    <a:cubicBezTo>
                      <a:pt x="72032" y="50308"/>
                      <a:pt x="110334" y="8575"/>
                      <a:pt x="174363" y="8575"/>
                    </a:cubicBezTo>
                    <a:cubicBezTo>
                      <a:pt x="238391" y="8575"/>
                      <a:pt x="278980" y="52595"/>
                      <a:pt x="312138" y="111478"/>
                    </a:cubicBezTo>
                    <a:cubicBezTo>
                      <a:pt x="316711" y="117766"/>
                      <a:pt x="324715" y="121196"/>
                      <a:pt x="332718" y="120053"/>
                    </a:cubicBezTo>
                    <a:cubicBezTo>
                      <a:pt x="344724" y="119481"/>
                      <a:pt x="350440" y="106333"/>
                      <a:pt x="350440" y="99473"/>
                    </a:cubicBezTo>
                    <a:cubicBezTo>
                      <a:pt x="349297" y="94899"/>
                      <a:pt x="347582" y="90326"/>
                      <a:pt x="345295" y="86324"/>
                    </a:cubicBezTo>
                    <a:lnTo>
                      <a:pt x="345295" y="86324"/>
                    </a:lnTo>
                    <a:close/>
                  </a:path>
                </a:pathLst>
              </a:custGeom>
              <a:solidFill>
                <a:srgbClr val="000000"/>
              </a:solidFill>
              <a:ln w="5707" cap="flat">
                <a:noFill/>
                <a:prstDash val="solid"/>
                <a:miter/>
              </a:ln>
            </p:spPr>
            <p:txBody>
              <a:bodyPr rtlCol="0" anchor="ctr"/>
              <a:lstStyle/>
              <a:p>
                <a:endParaRPr lang="en-US"/>
              </a:p>
            </p:txBody>
          </p:sp>
          <p:sp>
            <p:nvSpPr>
              <p:cNvPr id="38" name="Freeform 65">
                <a:extLst>
                  <a:ext uri="{FF2B5EF4-FFF2-40B4-BE49-F238E27FC236}">
                    <a16:creationId xmlns:a16="http://schemas.microsoft.com/office/drawing/2014/main" id="{9B19B1FF-641F-5A2B-C2F5-DBE19DA742B7}"/>
                  </a:ext>
                </a:extLst>
              </p:cNvPr>
              <p:cNvSpPr/>
              <p:nvPr/>
            </p:nvSpPr>
            <p:spPr>
              <a:xfrm>
                <a:off x="554931" y="6031916"/>
                <a:ext cx="110334" cy="187511"/>
              </a:xfrm>
              <a:custGeom>
                <a:avLst/>
                <a:gdLst>
                  <a:gd name="connsiteX0" fmla="*/ 34873 w 110334"/>
                  <a:gd name="connsiteY0" fmla="*/ 48021 h 187511"/>
                  <a:gd name="connsiteX1" fmla="*/ 58883 w 110334"/>
                  <a:gd name="connsiteY1" fmla="*/ 22867 h 187511"/>
                  <a:gd name="connsiteX2" fmla="*/ 110334 w 110334"/>
                  <a:gd name="connsiteY2" fmla="*/ 22867 h 187511"/>
                  <a:gd name="connsiteX3" fmla="*/ 110334 w 110334"/>
                  <a:gd name="connsiteY3" fmla="*/ 0 h 187511"/>
                  <a:gd name="connsiteX4" fmla="*/ 42876 w 110334"/>
                  <a:gd name="connsiteY4" fmla="*/ 0 h 187511"/>
                  <a:gd name="connsiteX5" fmla="*/ 0 w 110334"/>
                  <a:gd name="connsiteY5" fmla="*/ 51451 h 187511"/>
                  <a:gd name="connsiteX6" fmla="*/ 0 w 110334"/>
                  <a:gd name="connsiteY6" fmla="*/ 136060 h 187511"/>
                  <a:gd name="connsiteX7" fmla="*/ 42876 w 110334"/>
                  <a:gd name="connsiteY7" fmla="*/ 187511 h 187511"/>
                  <a:gd name="connsiteX8" fmla="*/ 109763 w 110334"/>
                  <a:gd name="connsiteY8" fmla="*/ 187511 h 187511"/>
                  <a:gd name="connsiteX9" fmla="*/ 109763 w 110334"/>
                  <a:gd name="connsiteY9" fmla="*/ 164644 h 187511"/>
                  <a:gd name="connsiteX10" fmla="*/ 58311 w 110334"/>
                  <a:gd name="connsiteY10" fmla="*/ 164644 h 187511"/>
                  <a:gd name="connsiteX11" fmla="*/ 34301 w 110334"/>
                  <a:gd name="connsiteY11" fmla="*/ 139490 h 187511"/>
                  <a:gd name="connsiteX12" fmla="*/ 34301 w 110334"/>
                  <a:gd name="connsiteY12" fmla="*/ 102331 h 187511"/>
                  <a:gd name="connsiteX13" fmla="*/ 102903 w 110334"/>
                  <a:gd name="connsiteY13" fmla="*/ 102331 h 187511"/>
                  <a:gd name="connsiteX14" fmla="*/ 102903 w 110334"/>
                  <a:gd name="connsiteY14" fmla="*/ 79464 h 187511"/>
                  <a:gd name="connsiteX15" fmla="*/ 34301 w 110334"/>
                  <a:gd name="connsiteY15" fmla="*/ 79464 h 187511"/>
                  <a:gd name="connsiteX16" fmla="*/ 34873 w 110334"/>
                  <a:gd name="connsiteY16" fmla="*/ 48021 h 187511"/>
                  <a:gd name="connsiteX17" fmla="*/ 34873 w 110334"/>
                  <a:gd name="connsiteY17" fmla="*/ 48021 h 18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334" h="187511">
                    <a:moveTo>
                      <a:pt x="34873" y="48021"/>
                    </a:moveTo>
                    <a:cubicBezTo>
                      <a:pt x="34873" y="34873"/>
                      <a:pt x="42876" y="22867"/>
                      <a:pt x="58883" y="22867"/>
                    </a:cubicBezTo>
                    <a:lnTo>
                      <a:pt x="110334" y="22867"/>
                    </a:lnTo>
                    <a:lnTo>
                      <a:pt x="110334" y="0"/>
                    </a:lnTo>
                    <a:lnTo>
                      <a:pt x="42876" y="0"/>
                    </a:lnTo>
                    <a:cubicBezTo>
                      <a:pt x="18294" y="0"/>
                      <a:pt x="0" y="22867"/>
                      <a:pt x="0" y="51451"/>
                    </a:cubicBezTo>
                    <a:lnTo>
                      <a:pt x="0" y="136060"/>
                    </a:lnTo>
                    <a:cubicBezTo>
                      <a:pt x="0" y="164072"/>
                      <a:pt x="18294" y="187511"/>
                      <a:pt x="42876" y="187511"/>
                    </a:cubicBezTo>
                    <a:lnTo>
                      <a:pt x="109763" y="187511"/>
                    </a:lnTo>
                    <a:lnTo>
                      <a:pt x="109763" y="164644"/>
                    </a:lnTo>
                    <a:lnTo>
                      <a:pt x="58311" y="164644"/>
                    </a:lnTo>
                    <a:cubicBezTo>
                      <a:pt x="42876" y="164644"/>
                      <a:pt x="34301" y="152639"/>
                      <a:pt x="34301" y="139490"/>
                    </a:cubicBezTo>
                    <a:lnTo>
                      <a:pt x="34301" y="102331"/>
                    </a:lnTo>
                    <a:lnTo>
                      <a:pt x="102903" y="102331"/>
                    </a:lnTo>
                    <a:lnTo>
                      <a:pt x="102903" y="79464"/>
                    </a:lnTo>
                    <a:lnTo>
                      <a:pt x="34301" y="79464"/>
                    </a:lnTo>
                    <a:lnTo>
                      <a:pt x="34873" y="48021"/>
                    </a:lnTo>
                    <a:lnTo>
                      <a:pt x="34873" y="48021"/>
                    </a:lnTo>
                    <a:close/>
                  </a:path>
                </a:pathLst>
              </a:custGeom>
              <a:solidFill>
                <a:srgbClr val="000000"/>
              </a:solidFill>
              <a:ln w="5707" cap="flat">
                <a:noFill/>
                <a:prstDash val="solid"/>
                <a:miter/>
              </a:ln>
            </p:spPr>
            <p:txBody>
              <a:bodyPr rtlCol="0" anchor="ctr"/>
              <a:lstStyle/>
              <a:p>
                <a:endParaRPr lang="en-US"/>
              </a:p>
            </p:txBody>
          </p:sp>
          <p:sp>
            <p:nvSpPr>
              <p:cNvPr id="39" name="Freeform 66">
                <a:extLst>
                  <a:ext uri="{FF2B5EF4-FFF2-40B4-BE49-F238E27FC236}">
                    <a16:creationId xmlns:a16="http://schemas.microsoft.com/office/drawing/2014/main" id="{0A7D8BBC-22CB-5C06-E2F4-ADE076E46FCC}"/>
                  </a:ext>
                </a:extLst>
              </p:cNvPr>
              <p:cNvSpPr/>
              <p:nvPr/>
            </p:nvSpPr>
            <p:spPr>
              <a:xfrm>
                <a:off x="682416" y="6072506"/>
                <a:ext cx="143491" cy="146350"/>
              </a:xfrm>
              <a:custGeom>
                <a:avLst/>
                <a:gdLst>
                  <a:gd name="connsiteX0" fmla="*/ 101759 w 143491"/>
                  <a:gd name="connsiteY0" fmla="*/ 146350 h 146350"/>
                  <a:gd name="connsiteX1" fmla="*/ 70888 w 143491"/>
                  <a:gd name="connsiteY1" fmla="*/ 93184 h 146350"/>
                  <a:gd name="connsiteX2" fmla="*/ 70317 w 143491"/>
                  <a:gd name="connsiteY2" fmla="*/ 93184 h 146350"/>
                  <a:gd name="connsiteX3" fmla="*/ 38303 w 143491"/>
                  <a:gd name="connsiteY3" fmla="*/ 146350 h 146350"/>
                  <a:gd name="connsiteX4" fmla="*/ 0 w 143491"/>
                  <a:gd name="connsiteY4" fmla="*/ 146350 h 146350"/>
                  <a:gd name="connsiteX5" fmla="*/ 51451 w 143491"/>
                  <a:gd name="connsiteY5" fmla="*/ 70888 h 146350"/>
                  <a:gd name="connsiteX6" fmla="*/ 5717 w 143491"/>
                  <a:gd name="connsiteY6" fmla="*/ 0 h 146350"/>
                  <a:gd name="connsiteX7" fmla="*/ 45163 w 143491"/>
                  <a:gd name="connsiteY7" fmla="*/ 0 h 146350"/>
                  <a:gd name="connsiteX8" fmla="*/ 73175 w 143491"/>
                  <a:gd name="connsiteY8" fmla="*/ 48021 h 146350"/>
                  <a:gd name="connsiteX9" fmla="*/ 73747 w 143491"/>
                  <a:gd name="connsiteY9" fmla="*/ 48021 h 146350"/>
                  <a:gd name="connsiteX10" fmla="*/ 102903 w 143491"/>
                  <a:gd name="connsiteY10" fmla="*/ 0 h 146350"/>
                  <a:gd name="connsiteX11" fmla="*/ 138347 w 143491"/>
                  <a:gd name="connsiteY11" fmla="*/ 0 h 146350"/>
                  <a:gd name="connsiteX12" fmla="*/ 90897 w 143491"/>
                  <a:gd name="connsiteY12" fmla="*/ 68602 h 146350"/>
                  <a:gd name="connsiteX13" fmla="*/ 143492 w 143491"/>
                  <a:gd name="connsiteY13" fmla="*/ 146350 h 14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491" h="146350">
                    <a:moveTo>
                      <a:pt x="101759" y="146350"/>
                    </a:moveTo>
                    <a:lnTo>
                      <a:pt x="70888" y="93184"/>
                    </a:lnTo>
                    <a:lnTo>
                      <a:pt x="70317" y="93184"/>
                    </a:lnTo>
                    <a:lnTo>
                      <a:pt x="38303" y="146350"/>
                    </a:lnTo>
                    <a:lnTo>
                      <a:pt x="0" y="146350"/>
                    </a:lnTo>
                    <a:lnTo>
                      <a:pt x="51451" y="70888"/>
                    </a:lnTo>
                    <a:lnTo>
                      <a:pt x="5717" y="0"/>
                    </a:lnTo>
                    <a:lnTo>
                      <a:pt x="45163" y="0"/>
                    </a:lnTo>
                    <a:lnTo>
                      <a:pt x="73175" y="48021"/>
                    </a:lnTo>
                    <a:lnTo>
                      <a:pt x="73747" y="48021"/>
                    </a:lnTo>
                    <a:lnTo>
                      <a:pt x="102903" y="0"/>
                    </a:lnTo>
                    <a:lnTo>
                      <a:pt x="138347" y="0"/>
                    </a:lnTo>
                    <a:lnTo>
                      <a:pt x="90897" y="68602"/>
                    </a:lnTo>
                    <a:lnTo>
                      <a:pt x="143492" y="146350"/>
                    </a:lnTo>
                    <a:close/>
                  </a:path>
                </a:pathLst>
              </a:custGeom>
              <a:solidFill>
                <a:srgbClr val="000000"/>
              </a:solidFill>
              <a:ln w="5707" cap="flat">
                <a:noFill/>
                <a:prstDash val="solid"/>
                <a:miter/>
              </a:ln>
            </p:spPr>
            <p:txBody>
              <a:bodyPr rtlCol="0" anchor="ctr"/>
              <a:lstStyle/>
              <a:p>
                <a:endParaRPr lang="en-US"/>
              </a:p>
            </p:txBody>
          </p:sp>
          <p:sp>
            <p:nvSpPr>
              <p:cNvPr id="40" name="Freeform 67">
                <a:extLst>
                  <a:ext uri="{FF2B5EF4-FFF2-40B4-BE49-F238E27FC236}">
                    <a16:creationId xmlns:a16="http://schemas.microsoft.com/office/drawing/2014/main" id="{A70D99DE-7A50-C251-C0B4-A64D059B84C6}"/>
                  </a:ext>
                </a:extLst>
              </p:cNvPr>
              <p:cNvSpPr/>
              <p:nvPr/>
            </p:nvSpPr>
            <p:spPr>
              <a:xfrm>
                <a:off x="847060" y="6031916"/>
                <a:ext cx="109762" cy="187511"/>
              </a:xfrm>
              <a:custGeom>
                <a:avLst/>
                <a:gdLst>
                  <a:gd name="connsiteX0" fmla="*/ 34873 w 109762"/>
                  <a:gd name="connsiteY0" fmla="*/ 0 h 187511"/>
                  <a:gd name="connsiteX1" fmla="*/ 34873 w 109762"/>
                  <a:gd name="connsiteY1" fmla="*/ 139490 h 187511"/>
                  <a:gd name="connsiteX2" fmla="*/ 58883 w 109762"/>
                  <a:gd name="connsiteY2" fmla="*/ 164644 h 187511"/>
                  <a:gd name="connsiteX3" fmla="*/ 109763 w 109762"/>
                  <a:gd name="connsiteY3" fmla="*/ 164644 h 187511"/>
                  <a:gd name="connsiteX4" fmla="*/ 109763 w 109762"/>
                  <a:gd name="connsiteY4" fmla="*/ 187511 h 187511"/>
                  <a:gd name="connsiteX5" fmla="*/ 42876 w 109762"/>
                  <a:gd name="connsiteY5" fmla="*/ 187511 h 187511"/>
                  <a:gd name="connsiteX6" fmla="*/ 0 w 109762"/>
                  <a:gd name="connsiteY6" fmla="*/ 136060 h 187511"/>
                  <a:gd name="connsiteX7" fmla="*/ 0 w 109762"/>
                  <a:gd name="connsiteY7" fmla="*/ 0 h 187511"/>
                  <a:gd name="connsiteX8" fmla="*/ 34873 w 109762"/>
                  <a:gd name="connsiteY8" fmla="*/ 0 h 187511"/>
                  <a:gd name="connsiteX9" fmla="*/ 34873 w 109762"/>
                  <a:gd name="connsiteY9" fmla="*/ 0 h 18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62" h="187511">
                    <a:moveTo>
                      <a:pt x="34873" y="0"/>
                    </a:moveTo>
                    <a:lnTo>
                      <a:pt x="34873" y="139490"/>
                    </a:lnTo>
                    <a:cubicBezTo>
                      <a:pt x="34873" y="152639"/>
                      <a:pt x="42876" y="164644"/>
                      <a:pt x="58883" y="164644"/>
                    </a:cubicBezTo>
                    <a:lnTo>
                      <a:pt x="109763" y="164644"/>
                    </a:lnTo>
                    <a:lnTo>
                      <a:pt x="109763" y="187511"/>
                    </a:lnTo>
                    <a:lnTo>
                      <a:pt x="42876" y="187511"/>
                    </a:lnTo>
                    <a:cubicBezTo>
                      <a:pt x="18294" y="187511"/>
                      <a:pt x="0" y="164644"/>
                      <a:pt x="0" y="136060"/>
                    </a:cubicBezTo>
                    <a:lnTo>
                      <a:pt x="0" y="0"/>
                    </a:lnTo>
                    <a:lnTo>
                      <a:pt x="34873" y="0"/>
                    </a:lnTo>
                    <a:lnTo>
                      <a:pt x="34873" y="0"/>
                    </a:lnTo>
                    <a:close/>
                  </a:path>
                </a:pathLst>
              </a:custGeom>
              <a:solidFill>
                <a:srgbClr val="000000"/>
              </a:solidFill>
              <a:ln w="5707" cap="flat">
                <a:noFill/>
                <a:prstDash val="solid"/>
                <a:miter/>
              </a:ln>
            </p:spPr>
            <p:txBody>
              <a:bodyPr rtlCol="0" anchor="ctr"/>
              <a:lstStyle/>
              <a:p>
                <a:endParaRPr lang="en-US"/>
              </a:p>
            </p:txBody>
          </p:sp>
          <p:sp>
            <p:nvSpPr>
              <p:cNvPr id="41" name="Freeform 68">
                <a:extLst>
                  <a:ext uri="{FF2B5EF4-FFF2-40B4-BE49-F238E27FC236}">
                    <a16:creationId xmlns:a16="http://schemas.microsoft.com/office/drawing/2014/main" id="{4B30D553-5E4E-0028-5534-92E4E9D03304}"/>
                  </a:ext>
                </a:extLst>
              </p:cNvPr>
              <p:cNvSpPr/>
              <p:nvPr/>
            </p:nvSpPr>
            <p:spPr>
              <a:xfrm>
                <a:off x="978547" y="6072506"/>
                <a:ext cx="33157" cy="146922"/>
              </a:xfrm>
              <a:custGeom>
                <a:avLst/>
                <a:gdLst>
                  <a:gd name="connsiteX0" fmla="*/ 0 w 33157"/>
                  <a:gd name="connsiteY0" fmla="*/ 0 h 146922"/>
                  <a:gd name="connsiteX1" fmla="*/ 33158 w 33157"/>
                  <a:gd name="connsiteY1" fmla="*/ 0 h 146922"/>
                  <a:gd name="connsiteX2" fmla="*/ 33158 w 33157"/>
                  <a:gd name="connsiteY2" fmla="*/ 146922 h 146922"/>
                  <a:gd name="connsiteX3" fmla="*/ 0 w 33157"/>
                  <a:gd name="connsiteY3" fmla="*/ 146922 h 146922"/>
                </a:gdLst>
                <a:ahLst/>
                <a:cxnLst>
                  <a:cxn ang="0">
                    <a:pos x="connsiteX0" y="connsiteY0"/>
                  </a:cxn>
                  <a:cxn ang="0">
                    <a:pos x="connsiteX1" y="connsiteY1"/>
                  </a:cxn>
                  <a:cxn ang="0">
                    <a:pos x="connsiteX2" y="connsiteY2"/>
                  </a:cxn>
                  <a:cxn ang="0">
                    <a:pos x="connsiteX3" y="connsiteY3"/>
                  </a:cxn>
                </a:cxnLst>
                <a:rect l="l" t="t" r="r" b="b"/>
                <a:pathLst>
                  <a:path w="33157" h="146922">
                    <a:moveTo>
                      <a:pt x="0" y="0"/>
                    </a:moveTo>
                    <a:lnTo>
                      <a:pt x="33158" y="0"/>
                    </a:lnTo>
                    <a:lnTo>
                      <a:pt x="33158" y="146922"/>
                    </a:lnTo>
                    <a:lnTo>
                      <a:pt x="0" y="146922"/>
                    </a:lnTo>
                    <a:close/>
                  </a:path>
                </a:pathLst>
              </a:custGeom>
              <a:solidFill>
                <a:srgbClr val="000000"/>
              </a:solidFill>
              <a:ln w="5707" cap="flat">
                <a:noFill/>
                <a:prstDash val="solid"/>
                <a:miter/>
              </a:ln>
            </p:spPr>
            <p:txBody>
              <a:bodyPr rtlCol="0" anchor="ctr"/>
              <a:lstStyle/>
              <a:p>
                <a:endParaRPr lang="en-US"/>
              </a:p>
            </p:txBody>
          </p:sp>
          <p:sp>
            <p:nvSpPr>
              <p:cNvPr id="42" name="Freeform 69">
                <a:extLst>
                  <a:ext uri="{FF2B5EF4-FFF2-40B4-BE49-F238E27FC236}">
                    <a16:creationId xmlns:a16="http://schemas.microsoft.com/office/drawing/2014/main" id="{1A04606C-871B-2431-49C5-E5FF792CDAA6}"/>
                  </a:ext>
                </a:extLst>
              </p:cNvPr>
              <p:cNvSpPr/>
              <p:nvPr/>
            </p:nvSpPr>
            <p:spPr>
              <a:xfrm>
                <a:off x="1043719" y="6030201"/>
                <a:ext cx="122339" cy="191513"/>
              </a:xfrm>
              <a:custGeom>
                <a:avLst/>
                <a:gdLst>
                  <a:gd name="connsiteX0" fmla="*/ 54881 w 122339"/>
                  <a:gd name="connsiteY0" fmla="*/ 60027 h 191513"/>
                  <a:gd name="connsiteX1" fmla="*/ 32586 w 122339"/>
                  <a:gd name="connsiteY1" fmla="*/ 64600 h 191513"/>
                  <a:gd name="connsiteX2" fmla="*/ 32586 w 122339"/>
                  <a:gd name="connsiteY2" fmla="*/ 168646 h 191513"/>
                  <a:gd name="connsiteX3" fmla="*/ 52023 w 122339"/>
                  <a:gd name="connsiteY3" fmla="*/ 171504 h 191513"/>
                  <a:gd name="connsiteX4" fmla="*/ 88611 w 122339"/>
                  <a:gd name="connsiteY4" fmla="*/ 114336 h 191513"/>
                  <a:gd name="connsiteX5" fmla="*/ 54881 w 122339"/>
                  <a:gd name="connsiteY5" fmla="*/ 60027 h 191513"/>
                  <a:gd name="connsiteX6" fmla="*/ 50880 w 122339"/>
                  <a:gd name="connsiteY6" fmla="*/ 191513 h 191513"/>
                  <a:gd name="connsiteX7" fmla="*/ 0 w 122339"/>
                  <a:gd name="connsiteY7" fmla="*/ 181223 h 191513"/>
                  <a:gd name="connsiteX8" fmla="*/ 0 w 122339"/>
                  <a:gd name="connsiteY8" fmla="*/ 6289 h 191513"/>
                  <a:gd name="connsiteX9" fmla="*/ 33158 w 122339"/>
                  <a:gd name="connsiteY9" fmla="*/ 0 h 191513"/>
                  <a:gd name="connsiteX10" fmla="*/ 33158 w 122339"/>
                  <a:gd name="connsiteY10" fmla="*/ 46306 h 191513"/>
                  <a:gd name="connsiteX11" fmla="*/ 64600 w 122339"/>
                  <a:gd name="connsiteY11" fmla="*/ 40589 h 191513"/>
                  <a:gd name="connsiteX12" fmla="*/ 122340 w 122339"/>
                  <a:gd name="connsiteY12" fmla="*/ 112621 h 191513"/>
                  <a:gd name="connsiteX13" fmla="*/ 50880 w 122339"/>
                  <a:gd name="connsiteY13" fmla="*/ 191513 h 19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339" h="191513">
                    <a:moveTo>
                      <a:pt x="54881" y="60027"/>
                    </a:moveTo>
                    <a:cubicBezTo>
                      <a:pt x="47450" y="59455"/>
                      <a:pt x="39446" y="61170"/>
                      <a:pt x="32586" y="64600"/>
                    </a:cubicBezTo>
                    <a:lnTo>
                      <a:pt x="32586" y="168646"/>
                    </a:lnTo>
                    <a:cubicBezTo>
                      <a:pt x="38874" y="170933"/>
                      <a:pt x="45163" y="171504"/>
                      <a:pt x="52023" y="171504"/>
                    </a:cubicBezTo>
                    <a:cubicBezTo>
                      <a:pt x="78320" y="171504"/>
                      <a:pt x="88611" y="149209"/>
                      <a:pt x="88611" y="114336"/>
                    </a:cubicBezTo>
                    <a:cubicBezTo>
                      <a:pt x="88611" y="83465"/>
                      <a:pt x="80035" y="60027"/>
                      <a:pt x="54881" y="60027"/>
                    </a:cubicBezTo>
                    <a:moveTo>
                      <a:pt x="50880" y="191513"/>
                    </a:moveTo>
                    <a:cubicBezTo>
                      <a:pt x="28012" y="191513"/>
                      <a:pt x="9147" y="186940"/>
                      <a:pt x="0" y="181223"/>
                    </a:cubicBezTo>
                    <a:lnTo>
                      <a:pt x="0" y="6289"/>
                    </a:lnTo>
                    <a:lnTo>
                      <a:pt x="33158" y="0"/>
                    </a:lnTo>
                    <a:lnTo>
                      <a:pt x="33158" y="46306"/>
                    </a:lnTo>
                    <a:cubicBezTo>
                      <a:pt x="42876" y="42304"/>
                      <a:pt x="53738" y="40018"/>
                      <a:pt x="64600" y="40589"/>
                    </a:cubicBezTo>
                    <a:cubicBezTo>
                      <a:pt x="98329" y="40589"/>
                      <a:pt x="122340" y="68602"/>
                      <a:pt x="122340" y="112621"/>
                    </a:cubicBezTo>
                    <a:cubicBezTo>
                      <a:pt x="121768" y="161786"/>
                      <a:pt x="96042" y="191513"/>
                      <a:pt x="50880" y="191513"/>
                    </a:cubicBezTo>
                  </a:path>
                </a:pathLst>
              </a:custGeom>
              <a:solidFill>
                <a:srgbClr val="000000"/>
              </a:solidFill>
              <a:ln w="5707" cap="flat">
                <a:noFill/>
                <a:prstDash val="solid"/>
                <a:miter/>
              </a:ln>
            </p:spPr>
            <p:txBody>
              <a:bodyPr rtlCol="0" anchor="ctr"/>
              <a:lstStyle/>
              <a:p>
                <a:endParaRPr lang="en-US"/>
              </a:p>
            </p:txBody>
          </p:sp>
          <p:sp>
            <p:nvSpPr>
              <p:cNvPr id="43" name="Freeform 70">
                <a:extLst>
                  <a:ext uri="{FF2B5EF4-FFF2-40B4-BE49-F238E27FC236}">
                    <a16:creationId xmlns:a16="http://schemas.microsoft.com/office/drawing/2014/main" id="{BF2C65BB-B2C5-1148-E55E-7BA233EADF54}"/>
                  </a:ext>
                </a:extLst>
              </p:cNvPr>
              <p:cNvSpPr/>
              <p:nvPr/>
            </p:nvSpPr>
            <p:spPr>
              <a:xfrm>
                <a:off x="1191212" y="6069630"/>
                <a:ext cx="76605" cy="149797"/>
              </a:xfrm>
              <a:custGeom>
                <a:avLst/>
                <a:gdLst>
                  <a:gd name="connsiteX0" fmla="*/ 69745 w 76605"/>
                  <a:gd name="connsiteY0" fmla="*/ 24599 h 149797"/>
                  <a:gd name="connsiteX1" fmla="*/ 33158 w 76605"/>
                  <a:gd name="connsiteY1" fmla="*/ 25743 h 149797"/>
                  <a:gd name="connsiteX2" fmla="*/ 33158 w 76605"/>
                  <a:gd name="connsiteY2" fmla="*/ 149797 h 149797"/>
                  <a:gd name="connsiteX3" fmla="*/ 0 w 76605"/>
                  <a:gd name="connsiteY3" fmla="*/ 149797 h 149797"/>
                  <a:gd name="connsiteX4" fmla="*/ 0 w 76605"/>
                  <a:gd name="connsiteY4" fmla="*/ 10879 h 149797"/>
                  <a:gd name="connsiteX5" fmla="*/ 76605 w 76605"/>
                  <a:gd name="connsiteY5" fmla="*/ 589 h 149797"/>
                  <a:gd name="connsiteX6" fmla="*/ 69745 w 76605"/>
                  <a:gd name="connsiteY6" fmla="*/ 24599 h 14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05" h="149797">
                    <a:moveTo>
                      <a:pt x="69745" y="24599"/>
                    </a:moveTo>
                    <a:cubicBezTo>
                      <a:pt x="58883" y="20597"/>
                      <a:pt x="41161" y="21169"/>
                      <a:pt x="33158" y="25743"/>
                    </a:cubicBezTo>
                    <a:lnTo>
                      <a:pt x="33158" y="149797"/>
                    </a:lnTo>
                    <a:lnTo>
                      <a:pt x="0" y="149797"/>
                    </a:lnTo>
                    <a:lnTo>
                      <a:pt x="0" y="10879"/>
                    </a:lnTo>
                    <a:cubicBezTo>
                      <a:pt x="19437" y="2875"/>
                      <a:pt x="41733" y="-1698"/>
                      <a:pt x="76605" y="589"/>
                    </a:cubicBezTo>
                    <a:lnTo>
                      <a:pt x="69745" y="24599"/>
                    </a:lnTo>
                    <a:close/>
                  </a:path>
                </a:pathLst>
              </a:custGeom>
              <a:solidFill>
                <a:srgbClr val="000000"/>
              </a:solidFill>
              <a:ln w="5707" cap="flat">
                <a:noFill/>
                <a:prstDash val="solid"/>
                <a:miter/>
              </a:ln>
            </p:spPr>
            <p:txBody>
              <a:bodyPr rtlCol="0" anchor="ctr"/>
              <a:lstStyle/>
              <a:p>
                <a:endParaRPr lang="en-US"/>
              </a:p>
            </p:txBody>
          </p:sp>
          <p:sp>
            <p:nvSpPr>
              <p:cNvPr id="44" name="Freeform 71">
                <a:extLst>
                  <a:ext uri="{FF2B5EF4-FFF2-40B4-BE49-F238E27FC236}">
                    <a16:creationId xmlns:a16="http://schemas.microsoft.com/office/drawing/2014/main" id="{F6AE920D-B39A-D8EA-526B-4970AC3FA4BA}"/>
                  </a:ext>
                </a:extLst>
              </p:cNvPr>
              <p:cNvSpPr/>
              <p:nvPr/>
            </p:nvSpPr>
            <p:spPr>
              <a:xfrm>
                <a:off x="1287826" y="6072506"/>
                <a:ext cx="33157" cy="146922"/>
              </a:xfrm>
              <a:custGeom>
                <a:avLst/>
                <a:gdLst>
                  <a:gd name="connsiteX0" fmla="*/ 0 w 33157"/>
                  <a:gd name="connsiteY0" fmla="*/ 0 h 146922"/>
                  <a:gd name="connsiteX1" fmla="*/ 33157 w 33157"/>
                  <a:gd name="connsiteY1" fmla="*/ 0 h 146922"/>
                  <a:gd name="connsiteX2" fmla="*/ 33157 w 33157"/>
                  <a:gd name="connsiteY2" fmla="*/ 146922 h 146922"/>
                  <a:gd name="connsiteX3" fmla="*/ 0 w 33157"/>
                  <a:gd name="connsiteY3" fmla="*/ 146922 h 146922"/>
                </a:gdLst>
                <a:ahLst/>
                <a:cxnLst>
                  <a:cxn ang="0">
                    <a:pos x="connsiteX0" y="connsiteY0"/>
                  </a:cxn>
                  <a:cxn ang="0">
                    <a:pos x="connsiteX1" y="connsiteY1"/>
                  </a:cxn>
                  <a:cxn ang="0">
                    <a:pos x="connsiteX2" y="connsiteY2"/>
                  </a:cxn>
                  <a:cxn ang="0">
                    <a:pos x="connsiteX3" y="connsiteY3"/>
                  </a:cxn>
                </a:cxnLst>
                <a:rect l="l" t="t" r="r" b="b"/>
                <a:pathLst>
                  <a:path w="33157" h="146922">
                    <a:moveTo>
                      <a:pt x="0" y="0"/>
                    </a:moveTo>
                    <a:lnTo>
                      <a:pt x="33157" y="0"/>
                    </a:lnTo>
                    <a:lnTo>
                      <a:pt x="33157" y="146922"/>
                    </a:lnTo>
                    <a:lnTo>
                      <a:pt x="0" y="146922"/>
                    </a:lnTo>
                    <a:close/>
                  </a:path>
                </a:pathLst>
              </a:custGeom>
              <a:solidFill>
                <a:srgbClr val="000000"/>
              </a:solidFill>
              <a:ln w="5707" cap="flat">
                <a:noFill/>
                <a:prstDash val="solid"/>
                <a:miter/>
              </a:ln>
            </p:spPr>
            <p:txBody>
              <a:bodyPr rtlCol="0" anchor="ctr"/>
              <a:lstStyle/>
              <a:p>
                <a:endParaRPr lang="en-US"/>
              </a:p>
            </p:txBody>
          </p:sp>
          <p:sp>
            <p:nvSpPr>
              <p:cNvPr id="45" name="Freeform 72">
                <a:extLst>
                  <a:ext uri="{FF2B5EF4-FFF2-40B4-BE49-F238E27FC236}">
                    <a16:creationId xmlns:a16="http://schemas.microsoft.com/office/drawing/2014/main" id="{F15E289F-CE3E-F172-EC3E-FEBB46002B08}"/>
                  </a:ext>
                </a:extLst>
              </p:cNvPr>
              <p:cNvSpPr/>
              <p:nvPr/>
            </p:nvSpPr>
            <p:spPr>
              <a:xfrm>
                <a:off x="1347281" y="6070729"/>
                <a:ext cx="102330" cy="151039"/>
              </a:xfrm>
              <a:custGeom>
                <a:avLst/>
                <a:gdLst>
                  <a:gd name="connsiteX0" fmla="*/ 44591 w 102330"/>
                  <a:gd name="connsiteY0" fmla="*/ 150985 h 151039"/>
                  <a:gd name="connsiteX1" fmla="*/ 0 w 102330"/>
                  <a:gd name="connsiteY1" fmla="*/ 140695 h 151039"/>
                  <a:gd name="connsiteX2" fmla="*/ 9719 w 102330"/>
                  <a:gd name="connsiteY2" fmla="*/ 119543 h 151039"/>
                  <a:gd name="connsiteX3" fmla="*/ 40018 w 102330"/>
                  <a:gd name="connsiteY3" fmla="*/ 128118 h 151039"/>
                  <a:gd name="connsiteX4" fmla="*/ 67458 w 102330"/>
                  <a:gd name="connsiteY4" fmla="*/ 107537 h 151039"/>
                  <a:gd name="connsiteX5" fmla="*/ 41161 w 102330"/>
                  <a:gd name="connsiteY5" fmla="*/ 83527 h 151039"/>
                  <a:gd name="connsiteX6" fmla="*/ 4573 w 102330"/>
                  <a:gd name="connsiteY6" fmla="*/ 42366 h 151039"/>
                  <a:gd name="connsiteX7" fmla="*/ 55453 w 102330"/>
                  <a:gd name="connsiteY7" fmla="*/ 61 h 151039"/>
                  <a:gd name="connsiteX8" fmla="*/ 97186 w 102330"/>
                  <a:gd name="connsiteY8" fmla="*/ 10351 h 151039"/>
                  <a:gd name="connsiteX9" fmla="*/ 88039 w 102330"/>
                  <a:gd name="connsiteY9" fmla="*/ 29789 h 151039"/>
                  <a:gd name="connsiteX10" fmla="*/ 62885 w 102330"/>
                  <a:gd name="connsiteY10" fmla="*/ 21785 h 151039"/>
                  <a:gd name="connsiteX11" fmla="*/ 37731 w 102330"/>
                  <a:gd name="connsiteY11" fmla="*/ 41222 h 151039"/>
                  <a:gd name="connsiteX12" fmla="*/ 64028 w 102330"/>
                  <a:gd name="connsiteY12" fmla="*/ 64090 h 151039"/>
                  <a:gd name="connsiteX13" fmla="*/ 102331 w 102330"/>
                  <a:gd name="connsiteY13" fmla="*/ 107537 h 151039"/>
                  <a:gd name="connsiteX14" fmla="*/ 44591 w 102330"/>
                  <a:gd name="connsiteY14" fmla="*/ 150985 h 15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330" h="151039">
                    <a:moveTo>
                      <a:pt x="44591" y="150985"/>
                    </a:moveTo>
                    <a:cubicBezTo>
                      <a:pt x="29156" y="151557"/>
                      <a:pt x="13720" y="147555"/>
                      <a:pt x="0" y="140695"/>
                    </a:cubicBezTo>
                    <a:lnTo>
                      <a:pt x="9719" y="119543"/>
                    </a:lnTo>
                    <a:cubicBezTo>
                      <a:pt x="18865" y="125259"/>
                      <a:pt x="29156" y="128118"/>
                      <a:pt x="40018" y="128118"/>
                    </a:cubicBezTo>
                    <a:cubicBezTo>
                      <a:pt x="54881" y="128118"/>
                      <a:pt x="67458" y="119543"/>
                      <a:pt x="67458" y="107537"/>
                    </a:cubicBezTo>
                    <a:cubicBezTo>
                      <a:pt x="67458" y="95532"/>
                      <a:pt x="57740" y="89243"/>
                      <a:pt x="41161" y="83527"/>
                    </a:cubicBezTo>
                    <a:cubicBezTo>
                      <a:pt x="10290" y="72665"/>
                      <a:pt x="4573" y="57801"/>
                      <a:pt x="4573" y="42366"/>
                    </a:cubicBezTo>
                    <a:cubicBezTo>
                      <a:pt x="4573" y="18927"/>
                      <a:pt x="25154" y="61"/>
                      <a:pt x="55453" y="61"/>
                    </a:cubicBezTo>
                    <a:cubicBezTo>
                      <a:pt x="70317" y="-510"/>
                      <a:pt x="84609" y="2920"/>
                      <a:pt x="97186" y="10351"/>
                    </a:cubicBezTo>
                    <a:lnTo>
                      <a:pt x="88039" y="29789"/>
                    </a:lnTo>
                    <a:cubicBezTo>
                      <a:pt x="80607" y="24644"/>
                      <a:pt x="71460" y="21785"/>
                      <a:pt x="62885" y="21785"/>
                    </a:cubicBezTo>
                    <a:cubicBezTo>
                      <a:pt x="48021" y="21785"/>
                      <a:pt x="37731" y="30932"/>
                      <a:pt x="37731" y="41222"/>
                    </a:cubicBezTo>
                    <a:cubicBezTo>
                      <a:pt x="37731" y="53228"/>
                      <a:pt x="49736" y="58944"/>
                      <a:pt x="64028" y="64090"/>
                    </a:cubicBezTo>
                    <a:cubicBezTo>
                      <a:pt x="95471" y="75523"/>
                      <a:pt x="102331" y="90387"/>
                      <a:pt x="102331" y="107537"/>
                    </a:cubicBezTo>
                    <a:cubicBezTo>
                      <a:pt x="101759" y="129833"/>
                      <a:pt x="79464" y="150413"/>
                      <a:pt x="44591" y="150985"/>
                    </a:cubicBezTo>
                  </a:path>
                </a:pathLst>
              </a:custGeom>
              <a:solidFill>
                <a:srgbClr val="000000"/>
              </a:solidFill>
              <a:ln w="5707" cap="flat">
                <a:noFill/>
                <a:prstDash val="solid"/>
                <a:miter/>
              </a:ln>
            </p:spPr>
            <p:txBody>
              <a:bodyPr rtlCol="0" anchor="ctr"/>
              <a:lstStyle/>
              <a:p>
                <a:endParaRPr lang="en-US"/>
              </a:p>
            </p:txBody>
          </p:sp>
        </p:grpSp>
        <p:grpSp>
          <p:nvGrpSpPr>
            <p:cNvPr id="7" name="Graphic 6">
              <a:extLst>
                <a:ext uri="{FF2B5EF4-FFF2-40B4-BE49-F238E27FC236}">
                  <a16:creationId xmlns:a16="http://schemas.microsoft.com/office/drawing/2014/main" id="{5D364790-A936-FF94-957F-52BC058CA0B2}"/>
                </a:ext>
              </a:extLst>
            </p:cNvPr>
            <p:cNvGrpSpPr/>
            <p:nvPr/>
          </p:nvGrpSpPr>
          <p:grpSpPr>
            <a:xfrm>
              <a:off x="1689718" y="6018196"/>
              <a:ext cx="1408050" cy="206977"/>
              <a:chOff x="1689718" y="6018196"/>
              <a:chExt cx="1408050" cy="206977"/>
            </a:xfrm>
            <a:solidFill>
              <a:srgbClr val="000000"/>
            </a:solidFill>
          </p:grpSpPr>
          <p:sp>
            <p:nvSpPr>
              <p:cNvPr id="9" name="Freeform 50">
                <a:extLst>
                  <a:ext uri="{FF2B5EF4-FFF2-40B4-BE49-F238E27FC236}">
                    <a16:creationId xmlns:a16="http://schemas.microsoft.com/office/drawing/2014/main" id="{AB544DE5-5571-AACB-5864-8AF858AA4B4E}"/>
                  </a:ext>
                </a:extLst>
              </p:cNvPr>
              <p:cNvSpPr/>
              <p:nvPr/>
            </p:nvSpPr>
            <p:spPr>
              <a:xfrm>
                <a:off x="1689718"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2023 w 77748"/>
                  <a:gd name="connsiteY8" fmla="*/ 19437 h 204090"/>
                  <a:gd name="connsiteX9" fmla="*/ 26297 w 77748"/>
                  <a:gd name="connsiteY9" fmla="*/ 0 h 204090"/>
                  <a:gd name="connsiteX10" fmla="*/ 572 w 77748"/>
                  <a:gd name="connsiteY10" fmla="*/ 19437 h 204090"/>
                  <a:gd name="connsiteX11" fmla="*/ 26297 w 77748"/>
                  <a:gd name="connsiteY11" fmla="*/ 38874 h 204090"/>
                  <a:gd name="connsiteX12" fmla="*/ 52023 w 77748"/>
                  <a:gd name="connsiteY12" fmla="*/ 19437 h 204090"/>
                  <a:gd name="connsiteX13" fmla="*/ 52023 w 77748"/>
                  <a:gd name="connsiteY13"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48" h="204090">
                    <a:moveTo>
                      <a:pt x="52595" y="157784"/>
                    </a:moveTo>
                    <a:cubicBezTo>
                      <a:pt x="52023" y="176649"/>
                      <a:pt x="61742"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close/>
                    <a:moveTo>
                      <a:pt x="52023" y="19437"/>
                    </a:moveTo>
                    <a:cubicBezTo>
                      <a:pt x="52023" y="8575"/>
                      <a:pt x="40589" y="0"/>
                      <a:pt x="26297" y="0"/>
                    </a:cubicBezTo>
                    <a:cubicBezTo>
                      <a:pt x="12005" y="0"/>
                      <a:pt x="572" y="8575"/>
                      <a:pt x="572" y="19437"/>
                    </a:cubicBezTo>
                    <a:cubicBezTo>
                      <a:pt x="572" y="30299"/>
                      <a:pt x="12005" y="38874"/>
                      <a:pt x="26297" y="38874"/>
                    </a:cubicBezTo>
                    <a:cubicBezTo>
                      <a:pt x="40589" y="38874"/>
                      <a:pt x="52023" y="30299"/>
                      <a:pt x="52023" y="19437"/>
                    </a:cubicBezTo>
                    <a:lnTo>
                      <a:pt x="52023" y="19437"/>
                    </a:lnTo>
                    <a:close/>
                  </a:path>
                </a:pathLst>
              </a:custGeom>
              <a:solidFill>
                <a:srgbClr val="000000"/>
              </a:solidFill>
              <a:ln w="5707" cap="flat">
                <a:noFill/>
                <a:prstDash val="solid"/>
                <a:miter/>
              </a:ln>
            </p:spPr>
            <p:txBody>
              <a:bodyPr rtlCol="0" anchor="ctr"/>
              <a:lstStyle/>
              <a:p>
                <a:endParaRPr lang="en-US"/>
              </a:p>
            </p:txBody>
          </p:sp>
          <p:sp>
            <p:nvSpPr>
              <p:cNvPr id="10" name="Freeform 51">
                <a:extLst>
                  <a:ext uri="{FF2B5EF4-FFF2-40B4-BE49-F238E27FC236}">
                    <a16:creationId xmlns:a16="http://schemas.microsoft.com/office/drawing/2014/main" id="{ED63BC37-2610-4C45-B741-97BCA08110AA}"/>
                  </a:ext>
                </a:extLst>
              </p:cNvPr>
              <p:cNvSpPr/>
              <p:nvPr/>
            </p:nvSpPr>
            <p:spPr>
              <a:xfrm>
                <a:off x="1754890"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1451 w 77748"/>
                  <a:gd name="connsiteY8" fmla="*/ 19437 h 204090"/>
                  <a:gd name="connsiteX9" fmla="*/ 25726 w 77748"/>
                  <a:gd name="connsiteY9" fmla="*/ 0 h 204090"/>
                  <a:gd name="connsiteX10" fmla="*/ 0 w 77748"/>
                  <a:gd name="connsiteY10" fmla="*/ 19437 h 204090"/>
                  <a:gd name="connsiteX11" fmla="*/ 25726 w 77748"/>
                  <a:gd name="connsiteY11" fmla="*/ 38874 h 204090"/>
                  <a:gd name="connsiteX12" fmla="*/ 51451 w 77748"/>
                  <a:gd name="connsiteY12" fmla="*/ 19437 h 204090"/>
                  <a:gd name="connsiteX13" fmla="*/ 51451 w 77748"/>
                  <a:gd name="connsiteY13" fmla="*/ 19437 h 204090"/>
                  <a:gd name="connsiteX14" fmla="*/ 51451 w 77748"/>
                  <a:gd name="connsiteY14"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48" h="204090">
                    <a:moveTo>
                      <a:pt x="52595" y="157784"/>
                    </a:moveTo>
                    <a:cubicBezTo>
                      <a:pt x="52023" y="176649"/>
                      <a:pt x="61741"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close/>
                    <a:moveTo>
                      <a:pt x="51451" y="19437"/>
                    </a:moveTo>
                    <a:cubicBezTo>
                      <a:pt x="51451" y="8575"/>
                      <a:pt x="40018" y="0"/>
                      <a:pt x="25726" y="0"/>
                    </a:cubicBezTo>
                    <a:cubicBezTo>
                      <a:pt x="11434" y="0"/>
                      <a:pt x="0" y="8575"/>
                      <a:pt x="0" y="19437"/>
                    </a:cubicBezTo>
                    <a:cubicBezTo>
                      <a:pt x="0" y="30299"/>
                      <a:pt x="11434" y="38874"/>
                      <a:pt x="25726" y="38874"/>
                    </a:cubicBezTo>
                    <a:cubicBezTo>
                      <a:pt x="40018" y="38874"/>
                      <a:pt x="51451" y="30299"/>
                      <a:pt x="51451" y="19437"/>
                    </a:cubicBezTo>
                    <a:lnTo>
                      <a:pt x="51451" y="19437"/>
                    </a:lnTo>
                    <a:lnTo>
                      <a:pt x="51451" y="19437"/>
                    </a:lnTo>
                    <a:close/>
                  </a:path>
                </a:pathLst>
              </a:custGeom>
              <a:solidFill>
                <a:srgbClr val="000000"/>
              </a:solidFill>
              <a:ln w="5707"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DA464D97-01DA-1E60-E1F5-5B11D63A9FE8}"/>
                  </a:ext>
                </a:extLst>
              </p:cNvPr>
              <p:cNvSpPr/>
              <p:nvPr/>
            </p:nvSpPr>
            <p:spPr>
              <a:xfrm>
                <a:off x="1820633"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2595 w 77748"/>
                  <a:gd name="connsiteY8" fmla="*/ 157784 h 204090"/>
                  <a:gd name="connsiteX9" fmla="*/ 51451 w 77748"/>
                  <a:gd name="connsiteY9" fmla="*/ 19437 h 204090"/>
                  <a:gd name="connsiteX10" fmla="*/ 25726 w 77748"/>
                  <a:gd name="connsiteY10" fmla="*/ 0 h 204090"/>
                  <a:gd name="connsiteX11" fmla="*/ 0 w 77748"/>
                  <a:gd name="connsiteY11" fmla="*/ 19437 h 204090"/>
                  <a:gd name="connsiteX12" fmla="*/ 25726 w 77748"/>
                  <a:gd name="connsiteY12" fmla="*/ 38874 h 204090"/>
                  <a:gd name="connsiteX13" fmla="*/ 51451 w 77748"/>
                  <a:gd name="connsiteY13" fmla="*/ 19437 h 204090"/>
                  <a:gd name="connsiteX14" fmla="*/ 51451 w 77748"/>
                  <a:gd name="connsiteY14"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48" h="204090">
                    <a:moveTo>
                      <a:pt x="52595" y="157784"/>
                    </a:moveTo>
                    <a:cubicBezTo>
                      <a:pt x="52023" y="176649"/>
                      <a:pt x="61741"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lnTo>
                      <a:pt x="52595" y="157784"/>
                    </a:lnTo>
                    <a:close/>
                    <a:moveTo>
                      <a:pt x="51451" y="19437"/>
                    </a:moveTo>
                    <a:cubicBezTo>
                      <a:pt x="51451" y="8575"/>
                      <a:pt x="40018" y="0"/>
                      <a:pt x="25726" y="0"/>
                    </a:cubicBezTo>
                    <a:cubicBezTo>
                      <a:pt x="11434" y="0"/>
                      <a:pt x="0" y="8575"/>
                      <a:pt x="0" y="19437"/>
                    </a:cubicBezTo>
                    <a:cubicBezTo>
                      <a:pt x="0" y="30299"/>
                      <a:pt x="11434" y="38874"/>
                      <a:pt x="25726" y="38874"/>
                    </a:cubicBezTo>
                    <a:cubicBezTo>
                      <a:pt x="40018" y="38874"/>
                      <a:pt x="51451" y="30299"/>
                      <a:pt x="51451" y="19437"/>
                    </a:cubicBezTo>
                    <a:lnTo>
                      <a:pt x="51451" y="19437"/>
                    </a:lnTo>
                    <a:close/>
                  </a:path>
                </a:pathLst>
              </a:custGeom>
              <a:solidFill>
                <a:srgbClr val="000000"/>
              </a:solidFill>
              <a:ln w="5707" cap="flat">
                <a:noFill/>
                <a:prstDash val="solid"/>
                <a:miter/>
              </a:ln>
            </p:spPr>
            <p:txBody>
              <a:bodyPr rtlCol="0" anchor="ctr"/>
              <a:lstStyle/>
              <a:p>
                <a:endParaRPr lang="en-US"/>
              </a:p>
            </p:txBody>
          </p:sp>
          <p:sp>
            <p:nvSpPr>
              <p:cNvPr id="13" name="Freeform 53">
                <a:extLst>
                  <a:ext uri="{FF2B5EF4-FFF2-40B4-BE49-F238E27FC236}">
                    <a16:creationId xmlns:a16="http://schemas.microsoft.com/office/drawing/2014/main" id="{228C2C32-E339-F1D1-DEE4-AA66C19265BD}"/>
                  </a:ext>
                </a:extLst>
              </p:cNvPr>
              <p:cNvSpPr/>
              <p:nvPr/>
            </p:nvSpPr>
            <p:spPr>
              <a:xfrm>
                <a:off x="1963553" y="6051354"/>
                <a:ext cx="21152" cy="170360"/>
              </a:xfrm>
              <a:custGeom>
                <a:avLst/>
                <a:gdLst>
                  <a:gd name="connsiteX0" fmla="*/ 0 w 21152"/>
                  <a:gd name="connsiteY0" fmla="*/ 0 h 170360"/>
                  <a:gd name="connsiteX1" fmla="*/ 21152 w 21152"/>
                  <a:gd name="connsiteY1" fmla="*/ 0 h 170360"/>
                  <a:gd name="connsiteX2" fmla="*/ 21152 w 21152"/>
                  <a:gd name="connsiteY2" fmla="*/ 20581 h 170360"/>
                  <a:gd name="connsiteX3" fmla="*/ 0 w 21152"/>
                  <a:gd name="connsiteY3" fmla="*/ 20581 h 170360"/>
                  <a:gd name="connsiteX4" fmla="*/ 0 w 21152"/>
                  <a:gd name="connsiteY4" fmla="*/ 0 h 170360"/>
                  <a:gd name="connsiteX5" fmla="*/ 0 w 21152"/>
                  <a:gd name="connsiteY5" fmla="*/ 0 h 170360"/>
                  <a:gd name="connsiteX6" fmla="*/ 1143 w 21152"/>
                  <a:gd name="connsiteY6" fmla="*/ 46878 h 170360"/>
                  <a:gd name="connsiteX7" fmla="*/ 19437 w 21152"/>
                  <a:gd name="connsiteY7" fmla="*/ 46878 h 170360"/>
                  <a:gd name="connsiteX8" fmla="*/ 19437 w 21152"/>
                  <a:gd name="connsiteY8" fmla="*/ 170361 h 170360"/>
                  <a:gd name="connsiteX9" fmla="*/ 1143 w 21152"/>
                  <a:gd name="connsiteY9" fmla="*/ 170361 h 170360"/>
                  <a:gd name="connsiteX10" fmla="*/ 1143 w 21152"/>
                  <a:gd name="connsiteY10" fmla="*/ 46878 h 170360"/>
                  <a:gd name="connsiteX11" fmla="*/ 1143 w 21152"/>
                  <a:gd name="connsiteY11" fmla="*/ 46878 h 17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52" h="170360">
                    <a:moveTo>
                      <a:pt x="0" y="0"/>
                    </a:moveTo>
                    <a:lnTo>
                      <a:pt x="21152" y="0"/>
                    </a:lnTo>
                    <a:lnTo>
                      <a:pt x="21152" y="20581"/>
                    </a:lnTo>
                    <a:lnTo>
                      <a:pt x="0" y="20581"/>
                    </a:lnTo>
                    <a:lnTo>
                      <a:pt x="0" y="0"/>
                    </a:lnTo>
                    <a:lnTo>
                      <a:pt x="0" y="0"/>
                    </a:lnTo>
                    <a:close/>
                    <a:moveTo>
                      <a:pt x="1143" y="46878"/>
                    </a:moveTo>
                    <a:lnTo>
                      <a:pt x="19437" y="46878"/>
                    </a:lnTo>
                    <a:lnTo>
                      <a:pt x="19437" y="170361"/>
                    </a:lnTo>
                    <a:lnTo>
                      <a:pt x="1143" y="170361"/>
                    </a:lnTo>
                    <a:lnTo>
                      <a:pt x="1143" y="46878"/>
                    </a:lnTo>
                    <a:lnTo>
                      <a:pt x="1143" y="46878"/>
                    </a:lnTo>
                    <a:close/>
                  </a:path>
                </a:pathLst>
              </a:custGeom>
              <a:solidFill>
                <a:srgbClr val="000000"/>
              </a:solidFill>
              <a:ln w="5707" cap="flat">
                <a:noFill/>
                <a:prstDash val="solid"/>
                <a:miter/>
              </a:ln>
            </p:spPr>
            <p:txBody>
              <a:bodyPr rtlCol="0" anchor="ctr"/>
              <a:lstStyle/>
              <a:p>
                <a:endParaRPr lang="en-US"/>
              </a:p>
            </p:txBody>
          </p:sp>
          <p:sp>
            <p:nvSpPr>
              <p:cNvPr id="14" name="Freeform 54">
                <a:extLst>
                  <a:ext uri="{FF2B5EF4-FFF2-40B4-BE49-F238E27FC236}">
                    <a16:creationId xmlns:a16="http://schemas.microsoft.com/office/drawing/2014/main" id="{962A2A1E-029B-6BAC-C7CA-09ABB5351D11}"/>
                  </a:ext>
                </a:extLst>
              </p:cNvPr>
              <p:cNvSpPr/>
              <p:nvPr/>
            </p:nvSpPr>
            <p:spPr>
              <a:xfrm>
                <a:off x="2021293" y="6095919"/>
                <a:ext cx="108047" cy="126366"/>
              </a:xfrm>
              <a:custGeom>
                <a:avLst/>
                <a:gdLst>
                  <a:gd name="connsiteX0" fmla="*/ 0 w 108047"/>
                  <a:gd name="connsiteY0" fmla="*/ 2312 h 126366"/>
                  <a:gd name="connsiteX1" fmla="*/ 18294 w 108047"/>
                  <a:gd name="connsiteY1" fmla="*/ 2312 h 126366"/>
                  <a:gd name="connsiteX2" fmla="*/ 18294 w 108047"/>
                  <a:gd name="connsiteY2" fmla="*/ 24036 h 126366"/>
                  <a:gd name="connsiteX3" fmla="*/ 60598 w 108047"/>
                  <a:gd name="connsiteY3" fmla="*/ 25 h 126366"/>
                  <a:gd name="connsiteX4" fmla="*/ 108048 w 108047"/>
                  <a:gd name="connsiteY4" fmla="*/ 49762 h 126366"/>
                  <a:gd name="connsiteX5" fmla="*/ 108048 w 108047"/>
                  <a:gd name="connsiteY5" fmla="*/ 126367 h 126366"/>
                  <a:gd name="connsiteX6" fmla="*/ 89754 w 108047"/>
                  <a:gd name="connsiteY6" fmla="*/ 126367 h 126366"/>
                  <a:gd name="connsiteX7" fmla="*/ 89754 w 108047"/>
                  <a:gd name="connsiteY7" fmla="*/ 53763 h 126366"/>
                  <a:gd name="connsiteX8" fmla="*/ 55453 w 108047"/>
                  <a:gd name="connsiteY8" fmla="*/ 16604 h 126366"/>
                  <a:gd name="connsiteX9" fmla="*/ 54881 w 108047"/>
                  <a:gd name="connsiteY9" fmla="*/ 16604 h 126366"/>
                  <a:gd name="connsiteX10" fmla="*/ 18294 w 108047"/>
                  <a:gd name="connsiteY10" fmla="*/ 53192 h 126366"/>
                  <a:gd name="connsiteX11" fmla="*/ 18294 w 108047"/>
                  <a:gd name="connsiteY11" fmla="*/ 55478 h 126366"/>
                  <a:gd name="connsiteX12" fmla="*/ 18294 w 108047"/>
                  <a:gd name="connsiteY12" fmla="*/ 126367 h 126366"/>
                  <a:gd name="connsiteX13" fmla="*/ 0 w 108047"/>
                  <a:gd name="connsiteY13" fmla="*/ 126367 h 126366"/>
                  <a:gd name="connsiteX14" fmla="*/ 0 w 108047"/>
                  <a:gd name="connsiteY14" fmla="*/ 2312 h 126366"/>
                  <a:gd name="connsiteX15" fmla="*/ 0 w 108047"/>
                  <a:gd name="connsiteY15" fmla="*/ 2312 h 126366"/>
                  <a:gd name="connsiteX16" fmla="*/ 0 w 108047"/>
                  <a:gd name="connsiteY16" fmla="*/ 2312 h 1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47" h="126366">
                    <a:moveTo>
                      <a:pt x="0" y="2312"/>
                    </a:moveTo>
                    <a:lnTo>
                      <a:pt x="18294" y="2312"/>
                    </a:lnTo>
                    <a:lnTo>
                      <a:pt x="18294" y="24036"/>
                    </a:lnTo>
                    <a:cubicBezTo>
                      <a:pt x="26869" y="8601"/>
                      <a:pt x="42876" y="-546"/>
                      <a:pt x="60598" y="25"/>
                    </a:cubicBezTo>
                    <a:cubicBezTo>
                      <a:pt x="90326" y="25"/>
                      <a:pt x="108048" y="20034"/>
                      <a:pt x="108048" y="49762"/>
                    </a:cubicBezTo>
                    <a:lnTo>
                      <a:pt x="108048" y="126367"/>
                    </a:lnTo>
                    <a:lnTo>
                      <a:pt x="89754" y="126367"/>
                    </a:lnTo>
                    <a:lnTo>
                      <a:pt x="89754" y="53763"/>
                    </a:lnTo>
                    <a:cubicBezTo>
                      <a:pt x="89754" y="30896"/>
                      <a:pt x="77177" y="16604"/>
                      <a:pt x="55453" y="16604"/>
                    </a:cubicBezTo>
                    <a:lnTo>
                      <a:pt x="54881" y="16604"/>
                    </a:lnTo>
                    <a:cubicBezTo>
                      <a:pt x="34872" y="16604"/>
                      <a:pt x="18294" y="33183"/>
                      <a:pt x="18294" y="53192"/>
                    </a:cubicBezTo>
                    <a:cubicBezTo>
                      <a:pt x="18294" y="53763"/>
                      <a:pt x="18294" y="54907"/>
                      <a:pt x="18294" y="55478"/>
                    </a:cubicBezTo>
                    <a:lnTo>
                      <a:pt x="18294" y="126367"/>
                    </a:lnTo>
                    <a:lnTo>
                      <a:pt x="0" y="126367"/>
                    </a:lnTo>
                    <a:lnTo>
                      <a:pt x="0" y="2312"/>
                    </a:lnTo>
                    <a:lnTo>
                      <a:pt x="0" y="2312"/>
                    </a:lnTo>
                    <a:lnTo>
                      <a:pt x="0" y="2312"/>
                    </a:lnTo>
                    <a:close/>
                  </a:path>
                </a:pathLst>
              </a:custGeom>
              <a:solidFill>
                <a:srgbClr val="000000"/>
              </a:solidFill>
              <a:ln w="5707" cap="flat">
                <a:noFill/>
                <a:prstDash val="solid"/>
                <a:miter/>
              </a:ln>
            </p:spPr>
            <p:txBody>
              <a:bodyPr rtlCol="0" anchor="ctr"/>
              <a:lstStyle/>
              <a:p>
                <a:endParaRPr lang="en-US"/>
              </a:p>
            </p:txBody>
          </p:sp>
          <p:sp>
            <p:nvSpPr>
              <p:cNvPr id="15" name="Freeform 55">
                <a:extLst>
                  <a:ext uri="{FF2B5EF4-FFF2-40B4-BE49-F238E27FC236}">
                    <a16:creationId xmlns:a16="http://schemas.microsoft.com/office/drawing/2014/main" id="{9BCD507D-3CEF-9A43-2FC4-BD76D0CEE29A}"/>
                  </a:ext>
                </a:extLst>
              </p:cNvPr>
              <p:cNvSpPr/>
              <p:nvPr/>
            </p:nvSpPr>
            <p:spPr>
              <a:xfrm>
                <a:off x="2163642" y="6095919"/>
                <a:ext cx="108047" cy="126366"/>
              </a:xfrm>
              <a:custGeom>
                <a:avLst/>
                <a:gdLst>
                  <a:gd name="connsiteX0" fmla="*/ 0 w 108047"/>
                  <a:gd name="connsiteY0" fmla="*/ 2312 h 126366"/>
                  <a:gd name="connsiteX1" fmla="*/ 18294 w 108047"/>
                  <a:gd name="connsiteY1" fmla="*/ 2312 h 126366"/>
                  <a:gd name="connsiteX2" fmla="*/ 18294 w 108047"/>
                  <a:gd name="connsiteY2" fmla="*/ 24036 h 126366"/>
                  <a:gd name="connsiteX3" fmla="*/ 60598 w 108047"/>
                  <a:gd name="connsiteY3" fmla="*/ 25 h 126366"/>
                  <a:gd name="connsiteX4" fmla="*/ 108048 w 108047"/>
                  <a:gd name="connsiteY4" fmla="*/ 49762 h 126366"/>
                  <a:gd name="connsiteX5" fmla="*/ 108048 w 108047"/>
                  <a:gd name="connsiteY5" fmla="*/ 126367 h 126366"/>
                  <a:gd name="connsiteX6" fmla="*/ 89754 w 108047"/>
                  <a:gd name="connsiteY6" fmla="*/ 126367 h 126366"/>
                  <a:gd name="connsiteX7" fmla="*/ 89754 w 108047"/>
                  <a:gd name="connsiteY7" fmla="*/ 53763 h 126366"/>
                  <a:gd name="connsiteX8" fmla="*/ 55453 w 108047"/>
                  <a:gd name="connsiteY8" fmla="*/ 16604 h 126366"/>
                  <a:gd name="connsiteX9" fmla="*/ 54881 w 108047"/>
                  <a:gd name="connsiteY9" fmla="*/ 16604 h 126366"/>
                  <a:gd name="connsiteX10" fmla="*/ 18294 w 108047"/>
                  <a:gd name="connsiteY10" fmla="*/ 53192 h 126366"/>
                  <a:gd name="connsiteX11" fmla="*/ 18294 w 108047"/>
                  <a:gd name="connsiteY11" fmla="*/ 55478 h 126366"/>
                  <a:gd name="connsiteX12" fmla="*/ 18294 w 108047"/>
                  <a:gd name="connsiteY12" fmla="*/ 126367 h 126366"/>
                  <a:gd name="connsiteX13" fmla="*/ 0 w 108047"/>
                  <a:gd name="connsiteY13" fmla="*/ 126367 h 126366"/>
                  <a:gd name="connsiteX14" fmla="*/ 0 w 108047"/>
                  <a:gd name="connsiteY14" fmla="*/ 2312 h 126366"/>
                  <a:gd name="connsiteX15" fmla="*/ 0 w 108047"/>
                  <a:gd name="connsiteY15" fmla="*/ 2312 h 126366"/>
                  <a:gd name="connsiteX16" fmla="*/ 0 w 108047"/>
                  <a:gd name="connsiteY16" fmla="*/ 2312 h 1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47" h="126366">
                    <a:moveTo>
                      <a:pt x="0" y="2312"/>
                    </a:moveTo>
                    <a:lnTo>
                      <a:pt x="18294" y="2312"/>
                    </a:lnTo>
                    <a:lnTo>
                      <a:pt x="18294" y="24036"/>
                    </a:lnTo>
                    <a:cubicBezTo>
                      <a:pt x="26869" y="8601"/>
                      <a:pt x="42876" y="-546"/>
                      <a:pt x="60598" y="25"/>
                    </a:cubicBezTo>
                    <a:cubicBezTo>
                      <a:pt x="90326" y="25"/>
                      <a:pt x="108048" y="20034"/>
                      <a:pt x="108048" y="49762"/>
                    </a:cubicBezTo>
                    <a:lnTo>
                      <a:pt x="108048" y="126367"/>
                    </a:lnTo>
                    <a:lnTo>
                      <a:pt x="89754" y="126367"/>
                    </a:lnTo>
                    <a:lnTo>
                      <a:pt x="89754" y="53763"/>
                    </a:lnTo>
                    <a:cubicBezTo>
                      <a:pt x="89754" y="30896"/>
                      <a:pt x="77177" y="16604"/>
                      <a:pt x="55453" y="16604"/>
                    </a:cubicBezTo>
                    <a:lnTo>
                      <a:pt x="54881" y="16604"/>
                    </a:lnTo>
                    <a:cubicBezTo>
                      <a:pt x="34873" y="16604"/>
                      <a:pt x="18294" y="33183"/>
                      <a:pt x="18294" y="53192"/>
                    </a:cubicBezTo>
                    <a:cubicBezTo>
                      <a:pt x="18294" y="53763"/>
                      <a:pt x="18294" y="54907"/>
                      <a:pt x="18294" y="55478"/>
                    </a:cubicBezTo>
                    <a:lnTo>
                      <a:pt x="18294" y="126367"/>
                    </a:lnTo>
                    <a:lnTo>
                      <a:pt x="0" y="126367"/>
                    </a:lnTo>
                    <a:lnTo>
                      <a:pt x="0" y="2312"/>
                    </a:lnTo>
                    <a:lnTo>
                      <a:pt x="0" y="2312"/>
                    </a:lnTo>
                    <a:lnTo>
                      <a:pt x="0" y="2312"/>
                    </a:lnTo>
                    <a:close/>
                  </a:path>
                </a:pathLst>
              </a:custGeom>
              <a:solidFill>
                <a:srgbClr val="000000"/>
              </a:solidFill>
              <a:ln w="5707" cap="flat">
                <a:noFill/>
                <a:prstDash val="solid"/>
                <a:miter/>
              </a:ln>
            </p:spPr>
            <p:txBody>
              <a:bodyPr rtlCol="0" anchor="ctr"/>
              <a:lstStyle/>
              <a:p>
                <a:endParaRPr lang="en-US"/>
              </a:p>
            </p:txBody>
          </p:sp>
          <p:sp>
            <p:nvSpPr>
              <p:cNvPr id="16" name="Freeform 56">
                <a:extLst>
                  <a:ext uri="{FF2B5EF4-FFF2-40B4-BE49-F238E27FC236}">
                    <a16:creationId xmlns:a16="http://schemas.microsoft.com/office/drawing/2014/main" id="{EFA53F8A-B89C-5106-99AB-EABC5DA0507F}"/>
                  </a:ext>
                </a:extLst>
              </p:cNvPr>
              <p:cNvSpPr/>
              <p:nvPr/>
            </p:nvSpPr>
            <p:spPr>
              <a:xfrm>
                <a:off x="2298558" y="6095945"/>
                <a:ext cx="129199" cy="128628"/>
              </a:xfrm>
              <a:custGeom>
                <a:avLst/>
                <a:gdLst>
                  <a:gd name="connsiteX0" fmla="*/ 0 w 129199"/>
                  <a:gd name="connsiteY0" fmla="*/ 65172 h 128628"/>
                  <a:gd name="connsiteX1" fmla="*/ 0 w 129199"/>
                  <a:gd name="connsiteY1" fmla="*/ 65172 h 128628"/>
                  <a:gd name="connsiteX2" fmla="*/ 64600 w 129199"/>
                  <a:gd name="connsiteY2" fmla="*/ 0 h 128628"/>
                  <a:gd name="connsiteX3" fmla="*/ 129200 w 129199"/>
                  <a:gd name="connsiteY3" fmla="*/ 64028 h 128628"/>
                  <a:gd name="connsiteX4" fmla="*/ 129200 w 129199"/>
                  <a:gd name="connsiteY4" fmla="*/ 64600 h 128628"/>
                  <a:gd name="connsiteX5" fmla="*/ 65172 w 129199"/>
                  <a:gd name="connsiteY5" fmla="*/ 128628 h 128628"/>
                  <a:gd name="connsiteX6" fmla="*/ 64600 w 129199"/>
                  <a:gd name="connsiteY6" fmla="*/ 128628 h 128628"/>
                  <a:gd name="connsiteX7" fmla="*/ 64028 w 129199"/>
                  <a:gd name="connsiteY7" fmla="*/ 128628 h 128628"/>
                  <a:gd name="connsiteX8" fmla="*/ 0 w 129199"/>
                  <a:gd name="connsiteY8" fmla="*/ 65172 h 128628"/>
                  <a:gd name="connsiteX9" fmla="*/ 0 w 129199"/>
                  <a:gd name="connsiteY9" fmla="*/ 65172 h 128628"/>
                  <a:gd name="connsiteX10" fmla="*/ 109763 w 129199"/>
                  <a:gd name="connsiteY10" fmla="*/ 65172 h 128628"/>
                  <a:gd name="connsiteX11" fmla="*/ 109763 w 129199"/>
                  <a:gd name="connsiteY11" fmla="*/ 65172 h 128628"/>
                  <a:gd name="connsiteX12" fmla="*/ 109763 w 129199"/>
                  <a:gd name="connsiteY12" fmla="*/ 63457 h 128628"/>
                  <a:gd name="connsiteX13" fmla="*/ 64028 w 129199"/>
                  <a:gd name="connsiteY13" fmla="*/ 16579 h 128628"/>
                  <a:gd name="connsiteX14" fmla="*/ 18865 w 129199"/>
                  <a:gd name="connsiteY14" fmla="*/ 64600 h 128628"/>
                  <a:gd name="connsiteX15" fmla="*/ 18865 w 129199"/>
                  <a:gd name="connsiteY15" fmla="*/ 64600 h 128628"/>
                  <a:gd name="connsiteX16" fmla="*/ 18865 w 129199"/>
                  <a:gd name="connsiteY16" fmla="*/ 66315 h 128628"/>
                  <a:gd name="connsiteX17" fmla="*/ 64600 w 129199"/>
                  <a:gd name="connsiteY17" fmla="*/ 112621 h 128628"/>
                  <a:gd name="connsiteX18" fmla="*/ 110334 w 129199"/>
                  <a:gd name="connsiteY18" fmla="*/ 66887 h 128628"/>
                  <a:gd name="connsiteX19" fmla="*/ 109763 w 129199"/>
                  <a:gd name="connsiteY19" fmla="*/ 65172 h 12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199" h="128628">
                    <a:moveTo>
                      <a:pt x="0" y="65172"/>
                    </a:moveTo>
                    <a:lnTo>
                      <a:pt x="0" y="65172"/>
                    </a:lnTo>
                    <a:cubicBezTo>
                      <a:pt x="0" y="29156"/>
                      <a:pt x="29156" y="0"/>
                      <a:pt x="64600" y="0"/>
                    </a:cubicBezTo>
                    <a:cubicBezTo>
                      <a:pt x="100044" y="0"/>
                      <a:pt x="128628" y="29156"/>
                      <a:pt x="129200" y="64028"/>
                    </a:cubicBezTo>
                    <a:lnTo>
                      <a:pt x="129200" y="64600"/>
                    </a:lnTo>
                    <a:cubicBezTo>
                      <a:pt x="129200" y="100044"/>
                      <a:pt x="100044" y="128628"/>
                      <a:pt x="65172" y="128628"/>
                    </a:cubicBezTo>
                    <a:lnTo>
                      <a:pt x="64600" y="128628"/>
                    </a:lnTo>
                    <a:lnTo>
                      <a:pt x="64028" y="128628"/>
                    </a:lnTo>
                    <a:cubicBezTo>
                      <a:pt x="29156" y="128628"/>
                      <a:pt x="572" y="100044"/>
                      <a:pt x="0" y="65172"/>
                    </a:cubicBezTo>
                    <a:cubicBezTo>
                      <a:pt x="0" y="65172"/>
                      <a:pt x="0" y="65172"/>
                      <a:pt x="0" y="65172"/>
                    </a:cubicBezTo>
                    <a:moveTo>
                      <a:pt x="109763" y="65172"/>
                    </a:moveTo>
                    <a:lnTo>
                      <a:pt x="109763" y="65172"/>
                    </a:lnTo>
                    <a:cubicBezTo>
                      <a:pt x="109763" y="64028"/>
                      <a:pt x="109763" y="64028"/>
                      <a:pt x="109763" y="63457"/>
                    </a:cubicBezTo>
                    <a:cubicBezTo>
                      <a:pt x="109763" y="38303"/>
                      <a:pt x="89182" y="17150"/>
                      <a:pt x="64028" y="16579"/>
                    </a:cubicBezTo>
                    <a:cubicBezTo>
                      <a:pt x="37159" y="16579"/>
                      <a:pt x="18865" y="38303"/>
                      <a:pt x="18865" y="64600"/>
                    </a:cubicBezTo>
                    <a:lnTo>
                      <a:pt x="18865" y="64600"/>
                    </a:lnTo>
                    <a:cubicBezTo>
                      <a:pt x="18865" y="65172"/>
                      <a:pt x="18865" y="65743"/>
                      <a:pt x="18865" y="66315"/>
                    </a:cubicBezTo>
                    <a:cubicBezTo>
                      <a:pt x="18865" y="91469"/>
                      <a:pt x="39446" y="112050"/>
                      <a:pt x="64600" y="112621"/>
                    </a:cubicBezTo>
                    <a:cubicBezTo>
                      <a:pt x="89754" y="112621"/>
                      <a:pt x="110334" y="92041"/>
                      <a:pt x="110334" y="66887"/>
                    </a:cubicBezTo>
                    <a:cubicBezTo>
                      <a:pt x="109763" y="66315"/>
                      <a:pt x="109763" y="65743"/>
                      <a:pt x="109763" y="65172"/>
                    </a:cubicBezTo>
                  </a:path>
                </a:pathLst>
              </a:custGeom>
              <a:solidFill>
                <a:srgbClr val="000000"/>
              </a:solidFill>
              <a:ln w="5707" cap="flat">
                <a:noFill/>
                <a:prstDash val="solid"/>
                <a:miter/>
              </a:ln>
            </p:spPr>
            <p:txBody>
              <a:bodyPr rtlCol="0" anchor="ctr"/>
              <a:lstStyle/>
              <a:p>
                <a:endParaRPr lang="en-US"/>
              </a:p>
            </p:txBody>
          </p:sp>
          <p:sp>
            <p:nvSpPr>
              <p:cNvPr id="17" name="Freeform 57">
                <a:extLst>
                  <a:ext uri="{FF2B5EF4-FFF2-40B4-BE49-F238E27FC236}">
                    <a16:creationId xmlns:a16="http://schemas.microsoft.com/office/drawing/2014/main" id="{2FDF4F75-A920-BF75-64B6-50B8553F63EC}"/>
                  </a:ext>
                </a:extLst>
              </p:cNvPr>
              <p:cNvSpPr/>
              <p:nvPr/>
            </p:nvSpPr>
            <p:spPr>
              <a:xfrm>
                <a:off x="2436333" y="6098231"/>
                <a:ext cx="123483" cy="124626"/>
              </a:xfrm>
              <a:custGeom>
                <a:avLst/>
                <a:gdLst>
                  <a:gd name="connsiteX0" fmla="*/ 0 w 123483"/>
                  <a:gd name="connsiteY0" fmla="*/ 0 h 124626"/>
                  <a:gd name="connsiteX1" fmla="*/ 20581 w 123483"/>
                  <a:gd name="connsiteY1" fmla="*/ 0 h 124626"/>
                  <a:gd name="connsiteX2" fmla="*/ 61742 w 123483"/>
                  <a:gd name="connsiteY2" fmla="*/ 102903 h 124626"/>
                  <a:gd name="connsiteX3" fmla="*/ 103474 w 123483"/>
                  <a:gd name="connsiteY3" fmla="*/ 0 h 124626"/>
                  <a:gd name="connsiteX4" fmla="*/ 123483 w 123483"/>
                  <a:gd name="connsiteY4" fmla="*/ 0 h 124626"/>
                  <a:gd name="connsiteX5" fmla="*/ 69745 w 123483"/>
                  <a:gd name="connsiteY5" fmla="*/ 124626 h 124626"/>
                  <a:gd name="connsiteX6" fmla="*/ 53166 w 123483"/>
                  <a:gd name="connsiteY6" fmla="*/ 124626 h 12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83" h="124626">
                    <a:moveTo>
                      <a:pt x="0" y="0"/>
                    </a:moveTo>
                    <a:lnTo>
                      <a:pt x="20581" y="0"/>
                    </a:lnTo>
                    <a:lnTo>
                      <a:pt x="61742" y="102903"/>
                    </a:lnTo>
                    <a:lnTo>
                      <a:pt x="103474" y="0"/>
                    </a:lnTo>
                    <a:lnTo>
                      <a:pt x="123483" y="0"/>
                    </a:lnTo>
                    <a:lnTo>
                      <a:pt x="69745" y="124626"/>
                    </a:lnTo>
                    <a:lnTo>
                      <a:pt x="53166" y="124626"/>
                    </a:lnTo>
                    <a:close/>
                  </a:path>
                </a:pathLst>
              </a:custGeom>
              <a:solidFill>
                <a:srgbClr val="000000"/>
              </a:solidFill>
              <a:ln w="5707" cap="flat">
                <a:noFill/>
                <a:prstDash val="solid"/>
                <a:miter/>
              </a:ln>
            </p:spPr>
            <p:txBody>
              <a:bodyPr rtlCol="0" anchor="ctr"/>
              <a:lstStyle/>
              <a:p>
                <a:endParaRPr lang="en-US"/>
              </a:p>
            </p:txBody>
          </p:sp>
          <p:sp>
            <p:nvSpPr>
              <p:cNvPr id="25" name="Freeform 58">
                <a:extLst>
                  <a:ext uri="{FF2B5EF4-FFF2-40B4-BE49-F238E27FC236}">
                    <a16:creationId xmlns:a16="http://schemas.microsoft.com/office/drawing/2014/main" id="{52495EAE-98D4-AD74-D494-88BDCF598814}"/>
                  </a:ext>
                </a:extLst>
              </p:cNvPr>
              <p:cNvSpPr/>
              <p:nvPr/>
            </p:nvSpPr>
            <p:spPr>
              <a:xfrm>
                <a:off x="2568963" y="6096931"/>
                <a:ext cx="108667" cy="128242"/>
              </a:xfrm>
              <a:custGeom>
                <a:avLst/>
                <a:gdLst>
                  <a:gd name="connsiteX0" fmla="*/ 0 w 108667"/>
                  <a:gd name="connsiteY0" fmla="*/ 89339 h 128242"/>
                  <a:gd name="connsiteX1" fmla="*/ 0 w 108667"/>
                  <a:gd name="connsiteY1" fmla="*/ 89339 h 128242"/>
                  <a:gd name="connsiteX2" fmla="*/ 52595 w 108667"/>
                  <a:gd name="connsiteY2" fmla="*/ 48178 h 128242"/>
                  <a:gd name="connsiteX3" fmla="*/ 90326 w 108667"/>
                  <a:gd name="connsiteY3" fmla="*/ 53324 h 128242"/>
                  <a:gd name="connsiteX4" fmla="*/ 90326 w 108667"/>
                  <a:gd name="connsiteY4" fmla="*/ 49322 h 128242"/>
                  <a:gd name="connsiteX5" fmla="*/ 53738 w 108667"/>
                  <a:gd name="connsiteY5" fmla="*/ 16164 h 128242"/>
                  <a:gd name="connsiteX6" fmla="*/ 16007 w 108667"/>
                  <a:gd name="connsiteY6" fmla="*/ 25311 h 128242"/>
                  <a:gd name="connsiteX7" fmla="*/ 10290 w 108667"/>
                  <a:gd name="connsiteY7" fmla="*/ 10447 h 128242"/>
                  <a:gd name="connsiteX8" fmla="*/ 55453 w 108667"/>
                  <a:gd name="connsiteY8" fmla="*/ 157 h 128242"/>
                  <a:gd name="connsiteX9" fmla="*/ 95471 w 108667"/>
                  <a:gd name="connsiteY9" fmla="*/ 13878 h 128242"/>
                  <a:gd name="connsiteX10" fmla="*/ 108619 w 108667"/>
                  <a:gd name="connsiteY10" fmla="*/ 49893 h 128242"/>
                  <a:gd name="connsiteX11" fmla="*/ 108619 w 108667"/>
                  <a:gd name="connsiteY11" fmla="*/ 125355 h 128242"/>
                  <a:gd name="connsiteX12" fmla="*/ 90326 w 108667"/>
                  <a:gd name="connsiteY12" fmla="*/ 125355 h 128242"/>
                  <a:gd name="connsiteX13" fmla="*/ 90326 w 108667"/>
                  <a:gd name="connsiteY13" fmla="*/ 107062 h 128242"/>
                  <a:gd name="connsiteX14" fmla="*/ 45734 w 108667"/>
                  <a:gd name="connsiteY14" fmla="*/ 128214 h 128242"/>
                  <a:gd name="connsiteX15" fmla="*/ 0 w 108667"/>
                  <a:gd name="connsiteY15" fmla="*/ 89339 h 128242"/>
                  <a:gd name="connsiteX16" fmla="*/ 90326 w 108667"/>
                  <a:gd name="connsiteY16" fmla="*/ 79621 h 128242"/>
                  <a:gd name="connsiteX17" fmla="*/ 90326 w 108667"/>
                  <a:gd name="connsiteY17" fmla="*/ 68187 h 128242"/>
                  <a:gd name="connsiteX18" fmla="*/ 54310 w 108667"/>
                  <a:gd name="connsiteY18" fmla="*/ 63042 h 128242"/>
                  <a:gd name="connsiteX19" fmla="*/ 18294 w 108667"/>
                  <a:gd name="connsiteY19" fmla="*/ 87624 h 128242"/>
                  <a:gd name="connsiteX20" fmla="*/ 18294 w 108667"/>
                  <a:gd name="connsiteY20" fmla="*/ 88196 h 128242"/>
                  <a:gd name="connsiteX21" fmla="*/ 49165 w 108667"/>
                  <a:gd name="connsiteY21" fmla="*/ 112778 h 128242"/>
                  <a:gd name="connsiteX22" fmla="*/ 90326 w 108667"/>
                  <a:gd name="connsiteY22" fmla="*/ 79621 h 12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667" h="128242">
                    <a:moveTo>
                      <a:pt x="0" y="89339"/>
                    </a:moveTo>
                    <a:lnTo>
                      <a:pt x="0" y="89339"/>
                    </a:lnTo>
                    <a:cubicBezTo>
                      <a:pt x="0" y="62470"/>
                      <a:pt x="21724" y="48178"/>
                      <a:pt x="52595" y="48178"/>
                    </a:cubicBezTo>
                    <a:cubicBezTo>
                      <a:pt x="65172" y="48178"/>
                      <a:pt x="78320" y="49893"/>
                      <a:pt x="90326" y="53324"/>
                    </a:cubicBezTo>
                    <a:lnTo>
                      <a:pt x="90326" y="49322"/>
                    </a:lnTo>
                    <a:cubicBezTo>
                      <a:pt x="90326" y="27598"/>
                      <a:pt x="77177" y="16164"/>
                      <a:pt x="53738" y="16164"/>
                    </a:cubicBezTo>
                    <a:cubicBezTo>
                      <a:pt x="40589" y="16164"/>
                      <a:pt x="28012" y="19023"/>
                      <a:pt x="16007" y="25311"/>
                    </a:cubicBezTo>
                    <a:lnTo>
                      <a:pt x="10290" y="10447"/>
                    </a:lnTo>
                    <a:cubicBezTo>
                      <a:pt x="24011" y="3587"/>
                      <a:pt x="39446" y="157"/>
                      <a:pt x="55453" y="157"/>
                    </a:cubicBezTo>
                    <a:cubicBezTo>
                      <a:pt x="69745" y="-986"/>
                      <a:pt x="84609" y="4159"/>
                      <a:pt x="95471" y="13878"/>
                    </a:cubicBezTo>
                    <a:cubicBezTo>
                      <a:pt x="104618" y="23596"/>
                      <a:pt x="109191" y="36745"/>
                      <a:pt x="108619" y="49893"/>
                    </a:cubicBezTo>
                    <a:lnTo>
                      <a:pt x="108619" y="125355"/>
                    </a:lnTo>
                    <a:lnTo>
                      <a:pt x="90326" y="125355"/>
                    </a:lnTo>
                    <a:lnTo>
                      <a:pt x="90326" y="107062"/>
                    </a:lnTo>
                    <a:cubicBezTo>
                      <a:pt x="79464" y="120782"/>
                      <a:pt x="62885" y="128785"/>
                      <a:pt x="45734" y="128214"/>
                    </a:cubicBezTo>
                    <a:cubicBezTo>
                      <a:pt x="22867" y="127642"/>
                      <a:pt x="0" y="114493"/>
                      <a:pt x="0" y="89339"/>
                    </a:cubicBezTo>
                    <a:moveTo>
                      <a:pt x="90326" y="79621"/>
                    </a:moveTo>
                    <a:lnTo>
                      <a:pt x="90326" y="68187"/>
                    </a:lnTo>
                    <a:cubicBezTo>
                      <a:pt x="78892" y="64757"/>
                      <a:pt x="66315" y="63042"/>
                      <a:pt x="54310" y="63042"/>
                    </a:cubicBezTo>
                    <a:cubicBezTo>
                      <a:pt x="31442" y="63042"/>
                      <a:pt x="18294" y="73332"/>
                      <a:pt x="18294" y="87624"/>
                    </a:cubicBezTo>
                    <a:lnTo>
                      <a:pt x="18294" y="88196"/>
                    </a:lnTo>
                    <a:cubicBezTo>
                      <a:pt x="18294" y="103631"/>
                      <a:pt x="32586" y="112778"/>
                      <a:pt x="49165" y="112778"/>
                    </a:cubicBezTo>
                    <a:cubicBezTo>
                      <a:pt x="72032" y="112778"/>
                      <a:pt x="90326" y="99058"/>
                      <a:pt x="90326" y="79621"/>
                    </a:cubicBezTo>
                  </a:path>
                </a:pathLst>
              </a:custGeom>
              <a:solidFill>
                <a:srgbClr val="000000"/>
              </a:solidFill>
              <a:ln w="5707" cap="flat">
                <a:noFill/>
                <a:prstDash val="solid"/>
                <a:miter/>
              </a:ln>
            </p:spPr>
            <p:txBody>
              <a:bodyPr rtlCol="0" anchor="ctr"/>
              <a:lstStyle/>
              <a:p>
                <a:endParaRPr lang="en-US"/>
              </a:p>
            </p:txBody>
          </p:sp>
          <p:sp>
            <p:nvSpPr>
              <p:cNvPr id="32" name="Freeform 59">
                <a:extLst>
                  <a:ext uri="{FF2B5EF4-FFF2-40B4-BE49-F238E27FC236}">
                    <a16:creationId xmlns:a16="http://schemas.microsoft.com/office/drawing/2014/main" id="{5F3FBE2C-7981-4ABE-696D-8EF3BAAB92C7}"/>
                  </a:ext>
                </a:extLst>
              </p:cNvPr>
              <p:cNvSpPr/>
              <p:nvPr/>
            </p:nvSpPr>
            <p:spPr>
              <a:xfrm>
                <a:off x="2699878" y="6061644"/>
                <a:ext cx="74890" cy="162357"/>
              </a:xfrm>
              <a:custGeom>
                <a:avLst/>
                <a:gdLst>
                  <a:gd name="connsiteX0" fmla="*/ 17150 w 74890"/>
                  <a:gd name="connsiteY0" fmla="*/ 127485 h 162357"/>
                  <a:gd name="connsiteX1" fmla="*/ 17150 w 74890"/>
                  <a:gd name="connsiteY1" fmla="*/ 53166 h 162357"/>
                  <a:gd name="connsiteX2" fmla="*/ 0 w 74890"/>
                  <a:gd name="connsiteY2" fmla="*/ 53166 h 162357"/>
                  <a:gd name="connsiteX3" fmla="*/ 0 w 74890"/>
                  <a:gd name="connsiteY3" fmla="*/ 37159 h 162357"/>
                  <a:gd name="connsiteX4" fmla="*/ 17150 w 74890"/>
                  <a:gd name="connsiteY4" fmla="*/ 37159 h 162357"/>
                  <a:gd name="connsiteX5" fmla="*/ 17150 w 74890"/>
                  <a:gd name="connsiteY5" fmla="*/ 0 h 162357"/>
                  <a:gd name="connsiteX6" fmla="*/ 35444 w 74890"/>
                  <a:gd name="connsiteY6" fmla="*/ 0 h 162357"/>
                  <a:gd name="connsiteX7" fmla="*/ 35444 w 74890"/>
                  <a:gd name="connsiteY7" fmla="*/ 37159 h 162357"/>
                  <a:gd name="connsiteX8" fmla="*/ 74890 w 74890"/>
                  <a:gd name="connsiteY8" fmla="*/ 37159 h 162357"/>
                  <a:gd name="connsiteX9" fmla="*/ 74890 w 74890"/>
                  <a:gd name="connsiteY9" fmla="*/ 53166 h 162357"/>
                  <a:gd name="connsiteX10" fmla="*/ 35444 w 74890"/>
                  <a:gd name="connsiteY10" fmla="*/ 53166 h 162357"/>
                  <a:gd name="connsiteX11" fmla="*/ 35444 w 74890"/>
                  <a:gd name="connsiteY11" fmla="*/ 125198 h 162357"/>
                  <a:gd name="connsiteX12" fmla="*/ 56025 w 74890"/>
                  <a:gd name="connsiteY12" fmla="*/ 145779 h 162357"/>
                  <a:gd name="connsiteX13" fmla="*/ 73747 w 74890"/>
                  <a:gd name="connsiteY13" fmla="*/ 141205 h 162357"/>
                  <a:gd name="connsiteX14" fmla="*/ 73747 w 74890"/>
                  <a:gd name="connsiteY14" fmla="*/ 157212 h 162357"/>
                  <a:gd name="connsiteX15" fmla="*/ 51451 w 74890"/>
                  <a:gd name="connsiteY15" fmla="*/ 162357 h 162357"/>
                  <a:gd name="connsiteX16" fmla="*/ 17150 w 74890"/>
                  <a:gd name="connsiteY16" fmla="*/ 127485 h 1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890" h="162357">
                    <a:moveTo>
                      <a:pt x="17150" y="127485"/>
                    </a:moveTo>
                    <a:lnTo>
                      <a:pt x="17150" y="53166"/>
                    </a:lnTo>
                    <a:lnTo>
                      <a:pt x="0" y="53166"/>
                    </a:lnTo>
                    <a:lnTo>
                      <a:pt x="0" y="37159"/>
                    </a:lnTo>
                    <a:lnTo>
                      <a:pt x="17150" y="37159"/>
                    </a:lnTo>
                    <a:lnTo>
                      <a:pt x="17150" y="0"/>
                    </a:lnTo>
                    <a:lnTo>
                      <a:pt x="35444" y="0"/>
                    </a:lnTo>
                    <a:lnTo>
                      <a:pt x="35444" y="37159"/>
                    </a:lnTo>
                    <a:lnTo>
                      <a:pt x="74890" y="37159"/>
                    </a:lnTo>
                    <a:lnTo>
                      <a:pt x="74890" y="53166"/>
                    </a:lnTo>
                    <a:lnTo>
                      <a:pt x="35444" y="53166"/>
                    </a:lnTo>
                    <a:lnTo>
                      <a:pt x="35444" y="125198"/>
                    </a:lnTo>
                    <a:cubicBezTo>
                      <a:pt x="35444" y="140062"/>
                      <a:pt x="44020" y="145779"/>
                      <a:pt x="56025" y="145779"/>
                    </a:cubicBezTo>
                    <a:cubicBezTo>
                      <a:pt x="62313" y="145779"/>
                      <a:pt x="68602" y="144635"/>
                      <a:pt x="73747" y="141205"/>
                    </a:cubicBezTo>
                    <a:lnTo>
                      <a:pt x="73747" y="157212"/>
                    </a:lnTo>
                    <a:cubicBezTo>
                      <a:pt x="66887" y="160642"/>
                      <a:pt x="59455" y="162357"/>
                      <a:pt x="51451" y="162357"/>
                    </a:cubicBezTo>
                    <a:cubicBezTo>
                      <a:pt x="32014" y="162357"/>
                      <a:pt x="17150" y="152639"/>
                      <a:pt x="17150" y="127485"/>
                    </a:cubicBezTo>
                  </a:path>
                </a:pathLst>
              </a:custGeom>
              <a:solidFill>
                <a:srgbClr val="000000"/>
              </a:solidFill>
              <a:ln w="5707" cap="flat">
                <a:noFill/>
                <a:prstDash val="solid"/>
                <a:miter/>
              </a:ln>
            </p:spPr>
            <p:txBody>
              <a:bodyPr rtlCol="0" anchor="ctr"/>
              <a:lstStyle/>
              <a:p>
                <a:endParaRPr lang="en-US"/>
              </a:p>
            </p:txBody>
          </p:sp>
          <p:sp>
            <p:nvSpPr>
              <p:cNvPr id="33" name="Freeform 60">
                <a:extLst>
                  <a:ext uri="{FF2B5EF4-FFF2-40B4-BE49-F238E27FC236}">
                    <a16:creationId xmlns:a16="http://schemas.microsoft.com/office/drawing/2014/main" id="{21F27A6B-A0B9-3604-3695-79C4EA110848}"/>
                  </a:ext>
                </a:extLst>
              </p:cNvPr>
              <p:cNvSpPr/>
              <p:nvPr/>
            </p:nvSpPr>
            <p:spPr>
              <a:xfrm>
                <a:off x="2802781" y="6051354"/>
                <a:ext cx="21152" cy="170360"/>
              </a:xfrm>
              <a:custGeom>
                <a:avLst/>
                <a:gdLst>
                  <a:gd name="connsiteX0" fmla="*/ 0 w 21152"/>
                  <a:gd name="connsiteY0" fmla="*/ 0 h 170360"/>
                  <a:gd name="connsiteX1" fmla="*/ 21152 w 21152"/>
                  <a:gd name="connsiteY1" fmla="*/ 0 h 170360"/>
                  <a:gd name="connsiteX2" fmla="*/ 21152 w 21152"/>
                  <a:gd name="connsiteY2" fmla="*/ 20581 h 170360"/>
                  <a:gd name="connsiteX3" fmla="*/ 0 w 21152"/>
                  <a:gd name="connsiteY3" fmla="*/ 20581 h 170360"/>
                  <a:gd name="connsiteX4" fmla="*/ 0 w 21152"/>
                  <a:gd name="connsiteY4" fmla="*/ 0 h 170360"/>
                  <a:gd name="connsiteX5" fmla="*/ 0 w 21152"/>
                  <a:gd name="connsiteY5" fmla="*/ 0 h 170360"/>
                  <a:gd name="connsiteX6" fmla="*/ 1143 w 21152"/>
                  <a:gd name="connsiteY6" fmla="*/ 46878 h 170360"/>
                  <a:gd name="connsiteX7" fmla="*/ 19437 w 21152"/>
                  <a:gd name="connsiteY7" fmla="*/ 46878 h 170360"/>
                  <a:gd name="connsiteX8" fmla="*/ 19437 w 21152"/>
                  <a:gd name="connsiteY8" fmla="*/ 170361 h 170360"/>
                  <a:gd name="connsiteX9" fmla="*/ 1143 w 21152"/>
                  <a:gd name="connsiteY9" fmla="*/ 170361 h 170360"/>
                  <a:gd name="connsiteX10" fmla="*/ 1143 w 21152"/>
                  <a:gd name="connsiteY10" fmla="*/ 46878 h 170360"/>
                  <a:gd name="connsiteX11" fmla="*/ 1143 w 21152"/>
                  <a:gd name="connsiteY11" fmla="*/ 46878 h 17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52" h="170360">
                    <a:moveTo>
                      <a:pt x="0" y="0"/>
                    </a:moveTo>
                    <a:lnTo>
                      <a:pt x="21152" y="0"/>
                    </a:lnTo>
                    <a:lnTo>
                      <a:pt x="21152" y="20581"/>
                    </a:lnTo>
                    <a:lnTo>
                      <a:pt x="0" y="20581"/>
                    </a:lnTo>
                    <a:lnTo>
                      <a:pt x="0" y="0"/>
                    </a:lnTo>
                    <a:lnTo>
                      <a:pt x="0" y="0"/>
                    </a:lnTo>
                    <a:close/>
                    <a:moveTo>
                      <a:pt x="1143" y="46878"/>
                    </a:moveTo>
                    <a:lnTo>
                      <a:pt x="19437" y="46878"/>
                    </a:lnTo>
                    <a:lnTo>
                      <a:pt x="19437" y="170361"/>
                    </a:lnTo>
                    <a:lnTo>
                      <a:pt x="1143" y="170361"/>
                    </a:lnTo>
                    <a:lnTo>
                      <a:pt x="1143" y="46878"/>
                    </a:lnTo>
                    <a:lnTo>
                      <a:pt x="1143" y="46878"/>
                    </a:lnTo>
                    <a:close/>
                  </a:path>
                </a:pathLst>
              </a:custGeom>
              <a:solidFill>
                <a:srgbClr val="000000"/>
              </a:solidFill>
              <a:ln w="5707" cap="flat">
                <a:noFill/>
                <a:prstDash val="solid"/>
                <a:miter/>
              </a:ln>
            </p:spPr>
            <p:txBody>
              <a:bodyPr rtlCol="0" anchor="ctr"/>
              <a:lstStyle/>
              <a:p>
                <a:endParaRPr lang="en-US"/>
              </a:p>
            </p:txBody>
          </p:sp>
          <p:sp>
            <p:nvSpPr>
              <p:cNvPr id="34" name="Freeform 61">
                <a:extLst>
                  <a:ext uri="{FF2B5EF4-FFF2-40B4-BE49-F238E27FC236}">
                    <a16:creationId xmlns:a16="http://schemas.microsoft.com/office/drawing/2014/main" id="{93E2B987-22DB-BF0E-E1ED-2B9925D3447E}"/>
                  </a:ext>
                </a:extLst>
              </p:cNvPr>
              <p:cNvSpPr/>
              <p:nvPr/>
            </p:nvSpPr>
            <p:spPr>
              <a:xfrm>
                <a:off x="2847944" y="6098231"/>
                <a:ext cx="123483" cy="124626"/>
              </a:xfrm>
              <a:custGeom>
                <a:avLst/>
                <a:gdLst>
                  <a:gd name="connsiteX0" fmla="*/ 0 w 123483"/>
                  <a:gd name="connsiteY0" fmla="*/ 0 h 124626"/>
                  <a:gd name="connsiteX1" fmla="*/ 20581 w 123483"/>
                  <a:gd name="connsiteY1" fmla="*/ 0 h 124626"/>
                  <a:gd name="connsiteX2" fmla="*/ 61742 w 123483"/>
                  <a:gd name="connsiteY2" fmla="*/ 102903 h 124626"/>
                  <a:gd name="connsiteX3" fmla="*/ 104046 w 123483"/>
                  <a:gd name="connsiteY3" fmla="*/ 0 h 124626"/>
                  <a:gd name="connsiteX4" fmla="*/ 123483 w 123483"/>
                  <a:gd name="connsiteY4" fmla="*/ 0 h 124626"/>
                  <a:gd name="connsiteX5" fmla="*/ 69745 w 123483"/>
                  <a:gd name="connsiteY5" fmla="*/ 124626 h 124626"/>
                  <a:gd name="connsiteX6" fmla="*/ 53738 w 123483"/>
                  <a:gd name="connsiteY6" fmla="*/ 124626 h 12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83" h="124626">
                    <a:moveTo>
                      <a:pt x="0" y="0"/>
                    </a:moveTo>
                    <a:lnTo>
                      <a:pt x="20581" y="0"/>
                    </a:lnTo>
                    <a:lnTo>
                      <a:pt x="61742" y="102903"/>
                    </a:lnTo>
                    <a:lnTo>
                      <a:pt x="104046" y="0"/>
                    </a:lnTo>
                    <a:lnTo>
                      <a:pt x="123483" y="0"/>
                    </a:lnTo>
                    <a:lnTo>
                      <a:pt x="69745" y="124626"/>
                    </a:lnTo>
                    <a:lnTo>
                      <a:pt x="53738" y="124626"/>
                    </a:lnTo>
                    <a:close/>
                  </a:path>
                </a:pathLst>
              </a:custGeom>
              <a:solidFill>
                <a:srgbClr val="000000"/>
              </a:solidFill>
              <a:ln w="5707" cap="flat">
                <a:noFill/>
                <a:prstDash val="solid"/>
                <a:miter/>
              </a:ln>
            </p:spPr>
            <p:txBody>
              <a:bodyPr rtlCol="0" anchor="ctr"/>
              <a:lstStyle/>
              <a:p>
                <a:endParaRPr lang="en-US"/>
              </a:p>
            </p:txBody>
          </p:sp>
          <p:sp>
            <p:nvSpPr>
              <p:cNvPr id="35" name="Freeform 62">
                <a:extLst>
                  <a:ext uri="{FF2B5EF4-FFF2-40B4-BE49-F238E27FC236}">
                    <a16:creationId xmlns:a16="http://schemas.microsoft.com/office/drawing/2014/main" id="{BA09433C-8BB8-DF7F-AB27-A8F61AF76834}"/>
                  </a:ext>
                </a:extLst>
              </p:cNvPr>
              <p:cNvSpPr/>
              <p:nvPr/>
            </p:nvSpPr>
            <p:spPr>
              <a:xfrm>
                <a:off x="2980574" y="6095373"/>
                <a:ext cx="117194" cy="129226"/>
              </a:xfrm>
              <a:custGeom>
                <a:avLst/>
                <a:gdLst>
                  <a:gd name="connsiteX0" fmla="*/ 62313 w 117194"/>
                  <a:gd name="connsiteY0" fmla="*/ 113193 h 129226"/>
                  <a:gd name="connsiteX1" fmla="*/ 101188 w 117194"/>
                  <a:gd name="connsiteY1" fmla="*/ 95471 h 129226"/>
                  <a:gd name="connsiteX2" fmla="*/ 112621 w 117194"/>
                  <a:gd name="connsiteY2" fmla="*/ 105761 h 129226"/>
                  <a:gd name="connsiteX3" fmla="*/ 61741 w 117194"/>
                  <a:gd name="connsiteY3" fmla="*/ 129200 h 129226"/>
                  <a:gd name="connsiteX4" fmla="*/ 0 w 117194"/>
                  <a:gd name="connsiteY4" fmla="*/ 64600 h 129226"/>
                  <a:gd name="connsiteX5" fmla="*/ 59455 w 117194"/>
                  <a:gd name="connsiteY5" fmla="*/ 0 h 129226"/>
                  <a:gd name="connsiteX6" fmla="*/ 117195 w 117194"/>
                  <a:gd name="connsiteY6" fmla="*/ 65743 h 129226"/>
                  <a:gd name="connsiteX7" fmla="*/ 117195 w 117194"/>
                  <a:gd name="connsiteY7" fmla="*/ 72032 h 129226"/>
                  <a:gd name="connsiteX8" fmla="*/ 19437 w 117194"/>
                  <a:gd name="connsiteY8" fmla="*/ 72032 h 129226"/>
                  <a:gd name="connsiteX9" fmla="*/ 62313 w 117194"/>
                  <a:gd name="connsiteY9" fmla="*/ 113193 h 129226"/>
                  <a:gd name="connsiteX10" fmla="*/ 98901 w 117194"/>
                  <a:gd name="connsiteY10" fmla="*/ 57740 h 129226"/>
                  <a:gd name="connsiteX11" fmla="*/ 59455 w 117194"/>
                  <a:gd name="connsiteY11" fmla="*/ 16007 h 129226"/>
                  <a:gd name="connsiteX12" fmla="*/ 19437 w 117194"/>
                  <a:gd name="connsiteY12" fmla="*/ 57740 h 129226"/>
                  <a:gd name="connsiteX13" fmla="*/ 98901 w 117194"/>
                  <a:gd name="connsiteY13" fmla="*/ 57740 h 129226"/>
                  <a:gd name="connsiteX14" fmla="*/ 98901 w 117194"/>
                  <a:gd name="connsiteY14" fmla="*/ 57740 h 12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194" h="129226">
                    <a:moveTo>
                      <a:pt x="62313" y="113193"/>
                    </a:moveTo>
                    <a:cubicBezTo>
                      <a:pt x="77177" y="113193"/>
                      <a:pt x="91469" y="106904"/>
                      <a:pt x="101188" y="95471"/>
                    </a:cubicBezTo>
                    <a:lnTo>
                      <a:pt x="112621" y="105761"/>
                    </a:lnTo>
                    <a:cubicBezTo>
                      <a:pt x="100044" y="121196"/>
                      <a:pt x="81179" y="129772"/>
                      <a:pt x="61741" y="129200"/>
                    </a:cubicBezTo>
                    <a:cubicBezTo>
                      <a:pt x="28012" y="129200"/>
                      <a:pt x="0" y="102903"/>
                      <a:pt x="0" y="64600"/>
                    </a:cubicBezTo>
                    <a:cubicBezTo>
                      <a:pt x="0" y="28584"/>
                      <a:pt x="25154" y="0"/>
                      <a:pt x="59455" y="0"/>
                    </a:cubicBezTo>
                    <a:cubicBezTo>
                      <a:pt x="96042" y="0"/>
                      <a:pt x="117195" y="29156"/>
                      <a:pt x="117195" y="65743"/>
                    </a:cubicBezTo>
                    <a:cubicBezTo>
                      <a:pt x="117195" y="67458"/>
                      <a:pt x="117195" y="69173"/>
                      <a:pt x="117195" y="72032"/>
                    </a:cubicBezTo>
                    <a:lnTo>
                      <a:pt x="19437" y="72032"/>
                    </a:lnTo>
                    <a:cubicBezTo>
                      <a:pt x="20009" y="95471"/>
                      <a:pt x="39446" y="113765"/>
                      <a:pt x="62313" y="113193"/>
                    </a:cubicBezTo>
                    <a:moveTo>
                      <a:pt x="98901" y="57740"/>
                    </a:moveTo>
                    <a:cubicBezTo>
                      <a:pt x="96614" y="35444"/>
                      <a:pt x="84037" y="16007"/>
                      <a:pt x="59455" y="16007"/>
                    </a:cubicBezTo>
                    <a:cubicBezTo>
                      <a:pt x="38303" y="16007"/>
                      <a:pt x="21724" y="33729"/>
                      <a:pt x="19437" y="57740"/>
                    </a:cubicBezTo>
                    <a:lnTo>
                      <a:pt x="98901" y="57740"/>
                    </a:lnTo>
                    <a:lnTo>
                      <a:pt x="98901" y="57740"/>
                    </a:lnTo>
                    <a:close/>
                  </a:path>
                </a:pathLst>
              </a:custGeom>
              <a:solidFill>
                <a:srgbClr val="000000"/>
              </a:solidFill>
              <a:ln w="5707" cap="flat">
                <a:noFill/>
                <a:prstDash val="solid"/>
                <a:miter/>
              </a:ln>
            </p:spPr>
            <p:txBody>
              <a:bodyPr rtlCol="0" anchor="ctr"/>
              <a:lstStyle/>
              <a:p>
                <a:endParaRPr lang="en-US"/>
              </a:p>
            </p:txBody>
          </p:sp>
        </p:grpSp>
        <p:sp>
          <p:nvSpPr>
            <p:cNvPr id="8" name="Rectangle 7">
              <a:extLst>
                <a:ext uri="{FF2B5EF4-FFF2-40B4-BE49-F238E27FC236}">
                  <a16:creationId xmlns:a16="http://schemas.microsoft.com/office/drawing/2014/main" id="{7E79EB4E-55A6-8A1C-6569-99B91181B7BB}"/>
                </a:ext>
              </a:extLst>
            </p:cNvPr>
            <p:cNvSpPr/>
            <p:nvPr userDrawn="1"/>
          </p:nvSpPr>
          <p:spPr>
            <a:xfrm>
              <a:off x="551442" y="6313224"/>
              <a:ext cx="2542032" cy="9144"/>
            </a:xfrm>
            <a:prstGeom prst="rect">
              <a:avLst/>
            </a:prstGeom>
            <a:solidFill>
              <a:schemeClr val="tx1"/>
            </a:solidFill>
            <a:ln>
              <a:noFill/>
            </a:ln>
          </p:spPr>
          <p:txBody>
            <a:bodyPr wrap="square" rtlCol="0" anchor="ctr">
              <a:noAutofit/>
            </a:bodyPr>
            <a:lstStyle/>
            <a:p>
              <a:pPr algn="l"/>
              <a:endParaRPr lang="en-US">
                <a:solidFill>
                  <a:schemeClr val="tx1"/>
                </a:solidFill>
              </a:endParaRPr>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498" r:id="rId2"/>
    <p:sldLayoutId id="2147484499" r:id="rId3"/>
    <p:sldLayoutId id="2147483836" r:id="rId4"/>
    <p:sldLayoutId id="2147484662" r:id="rId5"/>
    <p:sldLayoutId id="2147484663" r:id="rId6"/>
    <p:sldLayoutId id="2147484664" r:id="rId7"/>
    <p:sldLayoutId id="2147484665" r:id="rId8"/>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7.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9.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30.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3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3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33.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hyperlink" Target="https://developers.exlibrisgroup.com/blog/?tag=how-to-apis" TargetMode="Externa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34.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35.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36.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3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38.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39.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4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41.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4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43.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44.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45.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46.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47.xml"/><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48.xml"/><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49.xml"/><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50.xml"/><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51.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52.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53.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54.xml"/><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5.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8.xml"/><Relationship Id="rId1" Type="http://schemas.openxmlformats.org/officeDocument/2006/relationships/tags" Target="../tags/tag56.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8.xml"/><Relationship Id="rId1" Type="http://schemas.openxmlformats.org/officeDocument/2006/relationships/tags" Target="../tags/tag57.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8.xml"/><Relationship Id="rId1" Type="http://schemas.openxmlformats.org/officeDocument/2006/relationships/tags" Target="../tags/tag58.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8.xml"/><Relationship Id="rId1" Type="http://schemas.openxmlformats.org/officeDocument/2006/relationships/tags" Target="../tags/tag5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0.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8.xml"/><Relationship Id="rId1" Type="http://schemas.openxmlformats.org/officeDocument/2006/relationships/tags" Target="../tags/tag6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8.xml"/><Relationship Id="rId1" Type="http://schemas.openxmlformats.org/officeDocument/2006/relationships/tags" Target="../tags/tag62.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8.xml"/><Relationship Id="rId1" Type="http://schemas.openxmlformats.org/officeDocument/2006/relationships/tags" Target="../tags/tag63.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8.xml"/><Relationship Id="rId1" Type="http://schemas.openxmlformats.org/officeDocument/2006/relationships/tags" Target="../tags/tag6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09152" y="2164218"/>
            <a:ext cx="8566268" cy="1596252"/>
          </a:xfrm>
        </p:spPr>
        <p:txBody>
          <a:bodyPr/>
          <a:lstStyle/>
          <a:p>
            <a:r>
              <a:rPr lang="en-US" sz="3600" dirty="0"/>
              <a:t>Introduction to using APIs in Alma and the Ex Libris Developer Network</a:t>
            </a:r>
            <a:endParaRPr lang="en-NL" sz="3600" dirty="0"/>
          </a:p>
        </p:txBody>
      </p:sp>
      <p:sp>
        <p:nvSpPr>
          <p:cNvPr id="4" name="Text Placeholder 22">
            <a:extLst>
              <a:ext uri="{FF2B5EF4-FFF2-40B4-BE49-F238E27FC236}">
                <a16:creationId xmlns:a16="http://schemas.microsoft.com/office/drawing/2014/main" id="{6996D1CA-23C6-39D7-BA16-17C0E9EF5E27}"/>
              </a:ext>
            </a:extLst>
          </p:cNvPr>
          <p:cNvSpPr txBox="1">
            <a:spLocks/>
          </p:cNvSpPr>
          <p:nvPr/>
        </p:nvSpPr>
        <p:spPr>
          <a:xfrm>
            <a:off x="627698" y="4303392"/>
            <a:ext cx="2401252" cy="611508"/>
          </a:xfrm>
          <a:prstGeom prst="rect">
            <a:avLst/>
          </a:prstGeom>
        </p:spPr>
        <p:txBody>
          <a:bodyPr lIns="0" tIns="36000" rIns="0" bIns="0" anchor="t" anchorCtr="0">
            <a:noAutofit/>
          </a:bodyPr>
          <a:lstStyle>
            <a:lvl1pPr indent="0">
              <a:lnSpc>
                <a:spcPct val="85000"/>
              </a:lnSpc>
              <a:spcBef>
                <a:spcPts val="0"/>
              </a:spcBef>
              <a:buFont typeface="Arial" panose="020B0604020202020204" pitchFamily="34" charset="0"/>
              <a:buNone/>
              <a:defRPr sz="4800" baseline="0">
                <a:latin typeface="+mj-lt"/>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dirty="0"/>
              <a:t>Yoel Kortick</a:t>
            </a:r>
          </a:p>
          <a:p>
            <a:r>
              <a:rPr lang="en-US" sz="2400" dirty="0"/>
              <a:t>Senior Librarian</a:t>
            </a:r>
            <a:endParaRPr lang="en-NL" sz="2400" dirty="0"/>
          </a:p>
        </p:txBody>
      </p:sp>
      <p:sp>
        <p:nvSpPr>
          <p:cNvPr id="5" name="Text Placeholder 22">
            <a:extLst>
              <a:ext uri="{FF2B5EF4-FFF2-40B4-BE49-F238E27FC236}">
                <a16:creationId xmlns:a16="http://schemas.microsoft.com/office/drawing/2014/main" id="{600F600C-6408-A9A6-426D-17EE21FEA9F6}"/>
              </a:ext>
            </a:extLst>
          </p:cNvPr>
          <p:cNvSpPr txBox="1">
            <a:spLocks/>
          </p:cNvSpPr>
          <p:nvPr/>
        </p:nvSpPr>
        <p:spPr>
          <a:xfrm>
            <a:off x="627698" y="5040630"/>
            <a:ext cx="1989772" cy="377190"/>
          </a:xfrm>
          <a:prstGeom prst="rect">
            <a:avLst/>
          </a:prstGeom>
        </p:spPr>
        <p:txBody>
          <a:bodyPr lIns="0" tIns="36000" rIns="0" bIns="0" anchor="t" anchorCtr="0">
            <a:noAutofit/>
          </a:bodyPr>
          <a:lstStyle>
            <a:lvl1pPr indent="0">
              <a:lnSpc>
                <a:spcPct val="85000"/>
              </a:lnSpc>
              <a:spcBef>
                <a:spcPts val="0"/>
              </a:spcBef>
              <a:buFont typeface="Arial" panose="020B0604020202020204" pitchFamily="34" charset="0"/>
              <a:buNone/>
              <a:defRPr sz="4800" baseline="0">
                <a:latin typeface="+mj-lt"/>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dirty="0"/>
              <a:t>June 2025</a:t>
            </a:r>
            <a:endParaRPr lang="en-NL" sz="2000" dirty="0"/>
          </a:p>
        </p:txBody>
      </p:sp>
    </p:spTree>
    <p:extLst>
      <p:ext uri="{BB962C8B-B14F-4D97-AF65-F5344CB8AC3E}">
        <p14:creationId xmlns:p14="http://schemas.microsoft.com/office/powerpoint/2010/main" val="293609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B6191-0670-C0E3-3576-74B3736AE40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D24D4F4-6A89-FD91-FD3D-7F4A6A761994}"/>
              </a:ext>
            </a:extLst>
          </p:cNvPr>
          <p:cNvPicPr>
            <a:picLocks noChangeAspect="1"/>
          </p:cNvPicPr>
          <p:nvPr/>
        </p:nvPicPr>
        <p:blipFill>
          <a:blip r:embed="rId3"/>
          <a:stretch>
            <a:fillRect/>
          </a:stretch>
        </p:blipFill>
        <p:spPr>
          <a:xfrm>
            <a:off x="1570697" y="778615"/>
            <a:ext cx="9770031" cy="5637438"/>
          </a:xfrm>
          <a:prstGeom prst="rect">
            <a:avLst/>
          </a:prstGeom>
          <a:ln>
            <a:solidFill>
              <a:schemeClr val="tx1"/>
            </a:solidFill>
          </a:ln>
        </p:spPr>
      </p:pic>
      <p:sp>
        <p:nvSpPr>
          <p:cNvPr id="2" name="Slide Number Placeholder 1">
            <a:extLst>
              <a:ext uri="{FF2B5EF4-FFF2-40B4-BE49-F238E27FC236}">
                <a16:creationId xmlns:a16="http://schemas.microsoft.com/office/drawing/2014/main" id="{24B156DB-C7C4-2C01-F298-C4E20AF04DC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C16A323D-E351-A09A-DE54-6B48017EF4BC}"/>
              </a:ext>
            </a:extLst>
          </p:cNvPr>
          <p:cNvSpPr>
            <a:spLocks noGrp="1"/>
          </p:cNvSpPr>
          <p:nvPr>
            <p:ph type="title"/>
          </p:nvPr>
        </p:nvSpPr>
        <p:spPr/>
        <p:txBody>
          <a:bodyPr/>
          <a:lstStyle/>
          <a:p>
            <a:r>
              <a:rPr lang="en-US" sz="3200" dirty="0"/>
              <a:t>Documentation</a:t>
            </a:r>
            <a:endParaRPr lang="en-NL" dirty="0"/>
          </a:p>
        </p:txBody>
      </p:sp>
      <p:sp>
        <p:nvSpPr>
          <p:cNvPr id="6" name="Content Placeholder 5">
            <a:extLst>
              <a:ext uri="{FF2B5EF4-FFF2-40B4-BE49-F238E27FC236}">
                <a16:creationId xmlns:a16="http://schemas.microsoft.com/office/drawing/2014/main" id="{81B0FB53-FF72-9659-DDB4-5733920887A3}"/>
              </a:ext>
            </a:extLst>
          </p:cNvPr>
          <p:cNvSpPr>
            <a:spLocks noGrp="1"/>
          </p:cNvSpPr>
          <p:nvPr>
            <p:ph idx="1"/>
          </p:nvPr>
        </p:nvSpPr>
        <p:spPr>
          <a:xfrm>
            <a:off x="9309691" y="1943100"/>
            <a:ext cx="2623224" cy="1182988"/>
          </a:xfrm>
          <a:solidFill>
            <a:srgbClr val="FFFF00"/>
          </a:solidFill>
          <a:ln>
            <a:solidFill>
              <a:schemeClr val="tx1"/>
            </a:solidFill>
          </a:ln>
        </p:spPr>
        <p:txBody>
          <a:bodyPr>
            <a:normAutofit lnSpcReduction="10000"/>
          </a:bodyPr>
          <a:lstStyle/>
          <a:p>
            <a:pPr marL="285750" indent="-285750">
              <a:buClrTx/>
            </a:pPr>
            <a:r>
              <a:rPr lang="en-US" sz="2400" dirty="0"/>
              <a:t>Choose desired area of documentation</a:t>
            </a:r>
          </a:p>
        </p:txBody>
      </p:sp>
      <p:sp>
        <p:nvSpPr>
          <p:cNvPr id="7" name="Rectangle 6">
            <a:extLst>
              <a:ext uri="{FF2B5EF4-FFF2-40B4-BE49-F238E27FC236}">
                <a16:creationId xmlns:a16="http://schemas.microsoft.com/office/drawing/2014/main" id="{91605055-9664-B78B-609B-824812B2B2FD}"/>
              </a:ext>
            </a:extLst>
          </p:cNvPr>
          <p:cNvSpPr/>
          <p:nvPr/>
        </p:nvSpPr>
        <p:spPr>
          <a:xfrm>
            <a:off x="4766310" y="2286000"/>
            <a:ext cx="685800" cy="3200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8" name="Rectangle 7">
            <a:extLst>
              <a:ext uri="{FF2B5EF4-FFF2-40B4-BE49-F238E27FC236}">
                <a16:creationId xmlns:a16="http://schemas.microsoft.com/office/drawing/2014/main" id="{83CD14AF-84F3-62CD-4170-EAB8F10718DC}"/>
              </a:ext>
            </a:extLst>
          </p:cNvPr>
          <p:cNvSpPr/>
          <p:nvPr/>
        </p:nvSpPr>
        <p:spPr>
          <a:xfrm>
            <a:off x="4812030" y="1405890"/>
            <a:ext cx="1028700" cy="53721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1798027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C17A2-17EA-D956-A067-7FFB6DB6DBE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F1E0496-5862-344B-B659-0F23B1BED0DD}"/>
              </a:ext>
            </a:extLst>
          </p:cNvPr>
          <p:cNvPicPr>
            <a:picLocks noChangeAspect="1"/>
          </p:cNvPicPr>
          <p:nvPr/>
        </p:nvPicPr>
        <p:blipFill>
          <a:blip r:embed="rId3"/>
          <a:stretch>
            <a:fillRect/>
          </a:stretch>
        </p:blipFill>
        <p:spPr>
          <a:xfrm>
            <a:off x="1467899" y="583233"/>
            <a:ext cx="8745661" cy="5832820"/>
          </a:xfrm>
          <a:prstGeom prst="rect">
            <a:avLst/>
          </a:prstGeom>
          <a:ln>
            <a:solidFill>
              <a:schemeClr val="tx1"/>
            </a:solidFill>
          </a:ln>
        </p:spPr>
      </p:pic>
      <p:sp>
        <p:nvSpPr>
          <p:cNvPr id="2" name="Slide Number Placeholder 1">
            <a:extLst>
              <a:ext uri="{FF2B5EF4-FFF2-40B4-BE49-F238E27FC236}">
                <a16:creationId xmlns:a16="http://schemas.microsoft.com/office/drawing/2014/main" id="{E21C5FCC-AB8E-EA6C-D6CD-96F34AAD8002}"/>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6276FD11-6AE1-CEBE-4D06-CF142E5AE8D6}"/>
              </a:ext>
            </a:extLst>
          </p:cNvPr>
          <p:cNvSpPr>
            <a:spLocks noGrp="1"/>
          </p:cNvSpPr>
          <p:nvPr>
            <p:ph type="title"/>
          </p:nvPr>
        </p:nvSpPr>
        <p:spPr/>
        <p:txBody>
          <a:bodyPr/>
          <a:lstStyle/>
          <a:p>
            <a:r>
              <a:rPr lang="en-US" sz="3200" dirty="0"/>
              <a:t>Documentation</a:t>
            </a:r>
            <a:endParaRPr lang="en-NL" dirty="0"/>
          </a:p>
        </p:txBody>
      </p:sp>
      <p:sp>
        <p:nvSpPr>
          <p:cNvPr id="6" name="Content Placeholder 5">
            <a:extLst>
              <a:ext uri="{FF2B5EF4-FFF2-40B4-BE49-F238E27FC236}">
                <a16:creationId xmlns:a16="http://schemas.microsoft.com/office/drawing/2014/main" id="{16C1224B-FDB4-0BCE-B339-DE832E44429B}"/>
              </a:ext>
            </a:extLst>
          </p:cNvPr>
          <p:cNvSpPr>
            <a:spLocks noGrp="1"/>
          </p:cNvSpPr>
          <p:nvPr>
            <p:ph idx="1"/>
          </p:nvPr>
        </p:nvSpPr>
        <p:spPr>
          <a:xfrm>
            <a:off x="9011586" y="1645937"/>
            <a:ext cx="2749043" cy="1142965"/>
          </a:xfrm>
          <a:solidFill>
            <a:srgbClr val="FFFF00"/>
          </a:solidFill>
          <a:ln>
            <a:solidFill>
              <a:schemeClr val="tx1"/>
            </a:solidFill>
          </a:ln>
        </p:spPr>
        <p:txBody>
          <a:bodyPr>
            <a:normAutofit lnSpcReduction="10000"/>
          </a:bodyPr>
          <a:lstStyle/>
          <a:p>
            <a:pPr marL="285750" indent="-285750">
              <a:buClrTx/>
            </a:pPr>
            <a:r>
              <a:rPr lang="en-US" sz="2400" dirty="0"/>
              <a:t>Choose desired sub-area of documentation</a:t>
            </a:r>
          </a:p>
        </p:txBody>
      </p:sp>
      <p:sp>
        <p:nvSpPr>
          <p:cNvPr id="7" name="Rectangle 6">
            <a:extLst>
              <a:ext uri="{FF2B5EF4-FFF2-40B4-BE49-F238E27FC236}">
                <a16:creationId xmlns:a16="http://schemas.microsoft.com/office/drawing/2014/main" id="{5DFBC150-E039-6B79-9607-6E808EFCD7D2}"/>
              </a:ext>
            </a:extLst>
          </p:cNvPr>
          <p:cNvSpPr/>
          <p:nvPr/>
        </p:nvSpPr>
        <p:spPr>
          <a:xfrm>
            <a:off x="2494614" y="2857482"/>
            <a:ext cx="1094405" cy="880128"/>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0" name="Rectangle 9">
            <a:extLst>
              <a:ext uri="{FF2B5EF4-FFF2-40B4-BE49-F238E27FC236}">
                <a16:creationId xmlns:a16="http://schemas.microsoft.com/office/drawing/2014/main" id="{8B5A0839-B580-4B85-AD14-1A4A2B88827E}"/>
              </a:ext>
            </a:extLst>
          </p:cNvPr>
          <p:cNvSpPr/>
          <p:nvPr/>
        </p:nvSpPr>
        <p:spPr>
          <a:xfrm>
            <a:off x="4779177" y="2857482"/>
            <a:ext cx="2250273" cy="880128"/>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1" name="Rectangle 10">
            <a:extLst>
              <a:ext uri="{FF2B5EF4-FFF2-40B4-BE49-F238E27FC236}">
                <a16:creationId xmlns:a16="http://schemas.microsoft.com/office/drawing/2014/main" id="{CCB36886-B31C-6DEF-5B47-6D1F0AA31E4C}"/>
              </a:ext>
            </a:extLst>
          </p:cNvPr>
          <p:cNvSpPr/>
          <p:nvPr/>
        </p:nvSpPr>
        <p:spPr>
          <a:xfrm>
            <a:off x="7645975" y="2852759"/>
            <a:ext cx="2250273" cy="880128"/>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Content Placeholder 5">
            <a:extLst>
              <a:ext uri="{FF2B5EF4-FFF2-40B4-BE49-F238E27FC236}">
                <a16:creationId xmlns:a16="http://schemas.microsoft.com/office/drawing/2014/main" id="{4B1CAB02-BAF8-EFCF-7BDD-7917B2B95E36}"/>
              </a:ext>
            </a:extLst>
          </p:cNvPr>
          <p:cNvSpPr txBox="1">
            <a:spLocks/>
          </p:cNvSpPr>
          <p:nvPr/>
        </p:nvSpPr>
        <p:spPr>
          <a:xfrm>
            <a:off x="165604" y="4128613"/>
            <a:ext cx="1468885" cy="768085"/>
          </a:xfrm>
          <a:prstGeom prst="rect">
            <a:avLst/>
          </a:prstGeom>
          <a:solidFill>
            <a:srgbClr val="FFFF00"/>
          </a:solidFill>
          <a:ln>
            <a:solidFill>
              <a:schemeClr val="tx1"/>
            </a:solidFill>
          </a:ln>
        </p:spPr>
        <p:txBody>
          <a:bodyPr>
            <a:normAutofit/>
          </a:bodyPr>
          <a:lstStyle>
            <a:lvl1pPr marL="180000" indent="-180000" algn="l" defTabSz="914400" rtl="0" eaLnBrk="1" latinLnBrk="0" hangingPunct="1">
              <a:lnSpc>
                <a:spcPct val="100000"/>
              </a:lnSpc>
              <a:spcBef>
                <a:spcPts val="800"/>
              </a:spcBef>
              <a:spcAft>
                <a:spcPts val="0"/>
              </a:spcAft>
              <a:buClr>
                <a:schemeClr val="accent1"/>
              </a:buClr>
              <a:buFont typeface="Arial" panose="020B0604020202020204" pitchFamily="34" charset="0"/>
              <a:buChar char="•"/>
              <a:defRPr sz="3200" kern="1200">
                <a:solidFill>
                  <a:schemeClr val="tx1">
                    <a:lumMod val="85000"/>
                    <a:lumOff val="15000"/>
                  </a:schemeClr>
                </a:solidFill>
                <a:latin typeface="+mn-lt"/>
                <a:ea typeface="+mn-ea"/>
                <a:cs typeface="+mn-cs"/>
              </a:defRPr>
            </a:lvl1pPr>
            <a:lvl2pPr marL="360000" indent="-180000" algn="l" defTabSz="914400" rtl="0" eaLnBrk="1" latinLnBrk="0" hangingPunct="1">
              <a:lnSpc>
                <a:spcPct val="100000"/>
              </a:lnSpc>
              <a:spcBef>
                <a:spcPts val="800"/>
              </a:spcBef>
              <a:spcAft>
                <a:spcPts val="0"/>
              </a:spcAft>
              <a:buClr>
                <a:schemeClr val="accent6"/>
              </a:buClr>
              <a:buFont typeface="Arial" panose="020B0604020202020204" pitchFamily="34" charset="0"/>
              <a:buChar char="­"/>
              <a:defRPr sz="2667" kern="1200" baseline="0">
                <a:solidFill>
                  <a:schemeClr val="tx1">
                    <a:lumMod val="85000"/>
                    <a:lumOff val="15000"/>
                  </a:schemeClr>
                </a:solidFill>
                <a:latin typeface="+mn-lt"/>
                <a:ea typeface="+mn-ea"/>
                <a:cs typeface="+mn-cs"/>
              </a:defRPr>
            </a:lvl2pPr>
            <a:lvl3pPr marL="540000" indent="-180000" algn="l" defTabSz="914400" rtl="0" eaLnBrk="1" latinLnBrk="0" hangingPunct="1">
              <a:lnSpc>
                <a:spcPct val="100000"/>
              </a:lnSpc>
              <a:spcBef>
                <a:spcPts val="0"/>
              </a:spcBef>
              <a:spcAft>
                <a:spcPts val="0"/>
              </a:spcAft>
              <a:buFont typeface="Wingdings" panose="05000000000000000000" pitchFamily="2" charset="2"/>
              <a:buChar char="§"/>
              <a:defRPr sz="24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0"/>
              </a:spcAft>
              <a:buClr>
                <a:schemeClr val="tx1"/>
              </a:buClr>
              <a:buFont typeface="Courier New" panose="02070309020205020404" pitchFamily="49" charset="0"/>
              <a:buChar char="o"/>
              <a:defRPr sz="2133"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1400" dirty="0"/>
              <a:t>We will click “Read More” for “REST APIs”</a:t>
            </a:r>
          </a:p>
        </p:txBody>
      </p:sp>
      <p:cxnSp>
        <p:nvCxnSpPr>
          <p:cNvPr id="14" name="Straight Arrow Connector 13">
            <a:extLst>
              <a:ext uri="{FF2B5EF4-FFF2-40B4-BE49-F238E27FC236}">
                <a16:creationId xmlns:a16="http://schemas.microsoft.com/office/drawing/2014/main" id="{EA3D8C39-6B13-57FC-D6D6-22026CAF00B6}"/>
              </a:ext>
            </a:extLst>
          </p:cNvPr>
          <p:cNvCxnSpPr>
            <a:cxnSpLocks/>
          </p:cNvCxnSpPr>
          <p:nvPr/>
        </p:nvCxnSpPr>
        <p:spPr>
          <a:xfrm>
            <a:off x="1634489" y="4896698"/>
            <a:ext cx="860125" cy="880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62818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4721B-BFB2-D039-E70F-853FF7399D0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5749666-8642-BEA7-2AA1-A91E296B1ABB}"/>
              </a:ext>
            </a:extLst>
          </p:cNvPr>
          <p:cNvPicPr>
            <a:picLocks noChangeAspect="1"/>
          </p:cNvPicPr>
          <p:nvPr/>
        </p:nvPicPr>
        <p:blipFill>
          <a:blip r:embed="rId3"/>
          <a:stretch>
            <a:fillRect/>
          </a:stretch>
        </p:blipFill>
        <p:spPr>
          <a:xfrm>
            <a:off x="1610501" y="580799"/>
            <a:ext cx="8391265" cy="5884331"/>
          </a:xfrm>
          <a:prstGeom prst="rect">
            <a:avLst/>
          </a:prstGeom>
          <a:ln>
            <a:solidFill>
              <a:schemeClr val="tx1"/>
            </a:solidFill>
          </a:ln>
        </p:spPr>
      </p:pic>
      <p:sp>
        <p:nvSpPr>
          <p:cNvPr id="2" name="Slide Number Placeholder 1">
            <a:extLst>
              <a:ext uri="{FF2B5EF4-FFF2-40B4-BE49-F238E27FC236}">
                <a16:creationId xmlns:a16="http://schemas.microsoft.com/office/drawing/2014/main" id="{C9A5E61B-CA9A-5C6D-AD8D-2E67F039B1B0}"/>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F7640017-DC4C-6CC9-5034-AFC9B0B5863D}"/>
              </a:ext>
            </a:extLst>
          </p:cNvPr>
          <p:cNvSpPr>
            <a:spLocks noGrp="1"/>
          </p:cNvSpPr>
          <p:nvPr>
            <p:ph type="title"/>
          </p:nvPr>
        </p:nvSpPr>
        <p:spPr/>
        <p:txBody>
          <a:bodyPr/>
          <a:lstStyle/>
          <a:p>
            <a:r>
              <a:rPr lang="en-US" sz="3200" dirty="0"/>
              <a:t>Documentation</a:t>
            </a:r>
            <a:endParaRPr lang="en-NL" dirty="0"/>
          </a:p>
        </p:txBody>
      </p:sp>
      <p:sp>
        <p:nvSpPr>
          <p:cNvPr id="6" name="Content Placeholder 5">
            <a:extLst>
              <a:ext uri="{FF2B5EF4-FFF2-40B4-BE49-F238E27FC236}">
                <a16:creationId xmlns:a16="http://schemas.microsoft.com/office/drawing/2014/main" id="{FC960328-3177-7F21-DD54-6659D484D720}"/>
              </a:ext>
            </a:extLst>
          </p:cNvPr>
          <p:cNvSpPr>
            <a:spLocks noGrp="1"/>
          </p:cNvSpPr>
          <p:nvPr>
            <p:ph idx="1"/>
          </p:nvPr>
        </p:nvSpPr>
        <p:spPr>
          <a:xfrm>
            <a:off x="9011587" y="1645937"/>
            <a:ext cx="2142492" cy="880129"/>
          </a:xfrm>
          <a:solidFill>
            <a:srgbClr val="FFFF00"/>
          </a:solidFill>
          <a:ln>
            <a:solidFill>
              <a:schemeClr val="tx1"/>
            </a:solidFill>
          </a:ln>
        </p:spPr>
        <p:txBody>
          <a:bodyPr>
            <a:normAutofit/>
          </a:bodyPr>
          <a:lstStyle/>
          <a:p>
            <a:pPr marL="285750" indent="-285750">
              <a:buClrTx/>
            </a:pPr>
            <a:r>
              <a:rPr lang="en-US" sz="2400" dirty="0"/>
              <a:t>Continue navigating</a:t>
            </a:r>
          </a:p>
        </p:txBody>
      </p:sp>
      <p:sp>
        <p:nvSpPr>
          <p:cNvPr id="7" name="Rectangle 6">
            <a:extLst>
              <a:ext uri="{FF2B5EF4-FFF2-40B4-BE49-F238E27FC236}">
                <a16:creationId xmlns:a16="http://schemas.microsoft.com/office/drawing/2014/main" id="{2E665D0A-3008-11D8-CBCB-8750DF7F2254}"/>
              </a:ext>
            </a:extLst>
          </p:cNvPr>
          <p:cNvSpPr/>
          <p:nvPr/>
        </p:nvSpPr>
        <p:spPr>
          <a:xfrm>
            <a:off x="1641531" y="3060040"/>
            <a:ext cx="899546" cy="261907"/>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Content Placeholder 5">
            <a:extLst>
              <a:ext uri="{FF2B5EF4-FFF2-40B4-BE49-F238E27FC236}">
                <a16:creationId xmlns:a16="http://schemas.microsoft.com/office/drawing/2014/main" id="{6DB75D5A-CBB7-F979-2384-C67144545400}"/>
              </a:ext>
            </a:extLst>
          </p:cNvPr>
          <p:cNvSpPr txBox="1">
            <a:spLocks/>
          </p:cNvSpPr>
          <p:nvPr/>
        </p:nvSpPr>
        <p:spPr>
          <a:xfrm>
            <a:off x="386008" y="3910043"/>
            <a:ext cx="1302294" cy="536227"/>
          </a:xfrm>
          <a:prstGeom prst="rect">
            <a:avLst/>
          </a:prstGeom>
          <a:solidFill>
            <a:srgbClr val="FFFF00"/>
          </a:solidFill>
          <a:ln>
            <a:solidFill>
              <a:schemeClr val="tx1"/>
            </a:solidFill>
          </a:ln>
        </p:spPr>
        <p:txBody>
          <a:bodyPr>
            <a:normAutofit/>
          </a:bodyPr>
          <a:lstStyle>
            <a:lvl1pPr marL="180000" indent="-180000" algn="l" defTabSz="914400" rtl="0" eaLnBrk="1" latinLnBrk="0" hangingPunct="1">
              <a:lnSpc>
                <a:spcPct val="100000"/>
              </a:lnSpc>
              <a:spcBef>
                <a:spcPts val="800"/>
              </a:spcBef>
              <a:spcAft>
                <a:spcPts val="0"/>
              </a:spcAft>
              <a:buClr>
                <a:schemeClr val="accent1"/>
              </a:buClr>
              <a:buFont typeface="Arial" panose="020B0604020202020204" pitchFamily="34" charset="0"/>
              <a:buChar char="•"/>
              <a:defRPr sz="3200" kern="1200">
                <a:solidFill>
                  <a:schemeClr val="tx1">
                    <a:lumMod val="85000"/>
                    <a:lumOff val="15000"/>
                  </a:schemeClr>
                </a:solidFill>
                <a:latin typeface="+mn-lt"/>
                <a:ea typeface="+mn-ea"/>
                <a:cs typeface="+mn-cs"/>
              </a:defRPr>
            </a:lvl1pPr>
            <a:lvl2pPr marL="360000" indent="-180000" algn="l" defTabSz="914400" rtl="0" eaLnBrk="1" latinLnBrk="0" hangingPunct="1">
              <a:lnSpc>
                <a:spcPct val="100000"/>
              </a:lnSpc>
              <a:spcBef>
                <a:spcPts val="800"/>
              </a:spcBef>
              <a:spcAft>
                <a:spcPts val="0"/>
              </a:spcAft>
              <a:buClr>
                <a:schemeClr val="accent6"/>
              </a:buClr>
              <a:buFont typeface="Arial" panose="020B0604020202020204" pitchFamily="34" charset="0"/>
              <a:buChar char="­"/>
              <a:defRPr sz="2667" kern="1200" baseline="0">
                <a:solidFill>
                  <a:schemeClr val="tx1">
                    <a:lumMod val="85000"/>
                    <a:lumOff val="15000"/>
                  </a:schemeClr>
                </a:solidFill>
                <a:latin typeface="+mn-lt"/>
                <a:ea typeface="+mn-ea"/>
                <a:cs typeface="+mn-cs"/>
              </a:defRPr>
            </a:lvl2pPr>
            <a:lvl3pPr marL="540000" indent="-180000" algn="l" defTabSz="914400" rtl="0" eaLnBrk="1" latinLnBrk="0" hangingPunct="1">
              <a:lnSpc>
                <a:spcPct val="100000"/>
              </a:lnSpc>
              <a:spcBef>
                <a:spcPts val="0"/>
              </a:spcBef>
              <a:spcAft>
                <a:spcPts val="0"/>
              </a:spcAft>
              <a:buFont typeface="Wingdings" panose="05000000000000000000" pitchFamily="2" charset="2"/>
              <a:buChar char="§"/>
              <a:defRPr sz="24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0"/>
              </a:spcAft>
              <a:buClr>
                <a:schemeClr val="tx1"/>
              </a:buClr>
              <a:buFont typeface="Courier New" panose="02070309020205020404" pitchFamily="49" charset="0"/>
              <a:buChar char="o"/>
              <a:defRPr sz="2133"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1400" dirty="0"/>
              <a:t>We will click “Acquisitions”</a:t>
            </a:r>
          </a:p>
        </p:txBody>
      </p:sp>
      <p:cxnSp>
        <p:nvCxnSpPr>
          <p:cNvPr id="13" name="Straight Arrow Connector 12">
            <a:extLst>
              <a:ext uri="{FF2B5EF4-FFF2-40B4-BE49-F238E27FC236}">
                <a16:creationId xmlns:a16="http://schemas.microsoft.com/office/drawing/2014/main" id="{7E1E0DD2-142B-81E6-3D1E-6CD429D3BEF9}"/>
              </a:ext>
            </a:extLst>
          </p:cNvPr>
          <p:cNvCxnSpPr>
            <a:stCxn id="12" idx="0"/>
            <a:endCxn id="7" idx="1"/>
          </p:cNvCxnSpPr>
          <p:nvPr/>
        </p:nvCxnSpPr>
        <p:spPr>
          <a:xfrm flipV="1">
            <a:off x="1037155" y="3321947"/>
            <a:ext cx="573346" cy="5880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7109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19D61-64D3-D59C-E02C-AE9692DE44F0}"/>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99FDF02-D1D3-BE49-F398-5901432C066D}"/>
              </a:ext>
            </a:extLst>
          </p:cNvPr>
          <p:cNvPicPr>
            <a:picLocks noChangeAspect="1"/>
          </p:cNvPicPr>
          <p:nvPr/>
        </p:nvPicPr>
        <p:blipFill>
          <a:blip r:embed="rId3"/>
          <a:stretch>
            <a:fillRect/>
          </a:stretch>
        </p:blipFill>
        <p:spPr>
          <a:xfrm>
            <a:off x="869994" y="697954"/>
            <a:ext cx="9862775" cy="5729878"/>
          </a:xfrm>
          <a:prstGeom prst="rect">
            <a:avLst/>
          </a:prstGeom>
          <a:ln>
            <a:solidFill>
              <a:schemeClr val="tx1"/>
            </a:solidFill>
          </a:ln>
        </p:spPr>
      </p:pic>
      <p:sp>
        <p:nvSpPr>
          <p:cNvPr id="2" name="Slide Number Placeholder 1">
            <a:extLst>
              <a:ext uri="{FF2B5EF4-FFF2-40B4-BE49-F238E27FC236}">
                <a16:creationId xmlns:a16="http://schemas.microsoft.com/office/drawing/2014/main" id="{2D251AE9-2649-5010-E081-8FC04787C1C5}"/>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FD3B800F-6AAB-1188-E0E3-B1E42FD21612}"/>
              </a:ext>
            </a:extLst>
          </p:cNvPr>
          <p:cNvSpPr>
            <a:spLocks noGrp="1"/>
          </p:cNvSpPr>
          <p:nvPr>
            <p:ph type="title"/>
          </p:nvPr>
        </p:nvSpPr>
        <p:spPr/>
        <p:txBody>
          <a:bodyPr/>
          <a:lstStyle/>
          <a:p>
            <a:r>
              <a:rPr lang="en-US" sz="3200" dirty="0"/>
              <a:t>Documentation</a:t>
            </a:r>
            <a:endParaRPr lang="en-NL" dirty="0"/>
          </a:p>
        </p:txBody>
      </p:sp>
      <p:sp>
        <p:nvSpPr>
          <p:cNvPr id="6" name="Content Placeholder 5">
            <a:extLst>
              <a:ext uri="{FF2B5EF4-FFF2-40B4-BE49-F238E27FC236}">
                <a16:creationId xmlns:a16="http://schemas.microsoft.com/office/drawing/2014/main" id="{7C0B1B5A-6597-8B78-4C0E-0204BED1C3A3}"/>
              </a:ext>
            </a:extLst>
          </p:cNvPr>
          <p:cNvSpPr>
            <a:spLocks noGrp="1"/>
          </p:cNvSpPr>
          <p:nvPr>
            <p:ph idx="1"/>
          </p:nvPr>
        </p:nvSpPr>
        <p:spPr>
          <a:xfrm>
            <a:off x="9011586" y="1645937"/>
            <a:ext cx="2841324" cy="1257283"/>
          </a:xfrm>
          <a:solidFill>
            <a:srgbClr val="FFFF00"/>
          </a:solidFill>
          <a:ln>
            <a:solidFill>
              <a:schemeClr val="tx1"/>
            </a:solidFill>
          </a:ln>
        </p:spPr>
        <p:txBody>
          <a:bodyPr>
            <a:noAutofit/>
          </a:bodyPr>
          <a:lstStyle/>
          <a:p>
            <a:pPr marL="285750" indent="-285750">
              <a:buClrTx/>
            </a:pPr>
            <a:r>
              <a:rPr lang="en-US" sz="2400" dirty="0"/>
              <a:t>Navigate to further in-depth documentation</a:t>
            </a:r>
          </a:p>
        </p:txBody>
      </p:sp>
      <p:sp>
        <p:nvSpPr>
          <p:cNvPr id="7" name="Rectangle 6">
            <a:extLst>
              <a:ext uri="{FF2B5EF4-FFF2-40B4-BE49-F238E27FC236}">
                <a16:creationId xmlns:a16="http://schemas.microsoft.com/office/drawing/2014/main" id="{7607E5BD-9B07-D0E3-5F15-6CA2FDED3187}"/>
              </a:ext>
            </a:extLst>
          </p:cNvPr>
          <p:cNvSpPr/>
          <p:nvPr/>
        </p:nvSpPr>
        <p:spPr>
          <a:xfrm>
            <a:off x="9265341" y="5574640"/>
            <a:ext cx="899546" cy="261907"/>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Content Placeholder 5">
            <a:extLst>
              <a:ext uri="{FF2B5EF4-FFF2-40B4-BE49-F238E27FC236}">
                <a16:creationId xmlns:a16="http://schemas.microsoft.com/office/drawing/2014/main" id="{E50BBCDC-661F-1061-ABAD-29D72741F8AE}"/>
              </a:ext>
            </a:extLst>
          </p:cNvPr>
          <p:cNvSpPr txBox="1">
            <a:spLocks/>
          </p:cNvSpPr>
          <p:nvPr/>
        </p:nvSpPr>
        <p:spPr>
          <a:xfrm>
            <a:off x="331470" y="5190597"/>
            <a:ext cx="1459702" cy="768085"/>
          </a:xfrm>
          <a:prstGeom prst="rect">
            <a:avLst/>
          </a:prstGeom>
          <a:solidFill>
            <a:srgbClr val="FFFF00"/>
          </a:solidFill>
          <a:ln>
            <a:solidFill>
              <a:schemeClr val="tx1"/>
            </a:solidFill>
          </a:ln>
        </p:spPr>
        <p:txBody>
          <a:bodyPr>
            <a:noAutofit/>
          </a:bodyPr>
          <a:lstStyle>
            <a:lvl1pPr marL="180000" indent="-180000" algn="l" defTabSz="914400" rtl="0" eaLnBrk="1" latinLnBrk="0" hangingPunct="1">
              <a:lnSpc>
                <a:spcPct val="100000"/>
              </a:lnSpc>
              <a:spcBef>
                <a:spcPts val="800"/>
              </a:spcBef>
              <a:spcAft>
                <a:spcPts val="0"/>
              </a:spcAft>
              <a:buClr>
                <a:schemeClr val="accent1"/>
              </a:buClr>
              <a:buFont typeface="Arial" panose="020B0604020202020204" pitchFamily="34" charset="0"/>
              <a:buChar char="•"/>
              <a:defRPr sz="3200" kern="1200">
                <a:solidFill>
                  <a:schemeClr val="tx1">
                    <a:lumMod val="85000"/>
                    <a:lumOff val="15000"/>
                  </a:schemeClr>
                </a:solidFill>
                <a:latin typeface="+mn-lt"/>
                <a:ea typeface="+mn-ea"/>
                <a:cs typeface="+mn-cs"/>
              </a:defRPr>
            </a:lvl1pPr>
            <a:lvl2pPr marL="360000" indent="-180000" algn="l" defTabSz="914400" rtl="0" eaLnBrk="1" latinLnBrk="0" hangingPunct="1">
              <a:lnSpc>
                <a:spcPct val="100000"/>
              </a:lnSpc>
              <a:spcBef>
                <a:spcPts val="800"/>
              </a:spcBef>
              <a:spcAft>
                <a:spcPts val="0"/>
              </a:spcAft>
              <a:buClr>
                <a:schemeClr val="accent6"/>
              </a:buClr>
              <a:buFont typeface="Arial" panose="020B0604020202020204" pitchFamily="34" charset="0"/>
              <a:buChar char="­"/>
              <a:defRPr sz="2667" kern="1200" baseline="0">
                <a:solidFill>
                  <a:schemeClr val="tx1">
                    <a:lumMod val="85000"/>
                    <a:lumOff val="15000"/>
                  </a:schemeClr>
                </a:solidFill>
                <a:latin typeface="+mn-lt"/>
                <a:ea typeface="+mn-ea"/>
                <a:cs typeface="+mn-cs"/>
              </a:defRPr>
            </a:lvl2pPr>
            <a:lvl3pPr marL="540000" indent="-180000" algn="l" defTabSz="914400" rtl="0" eaLnBrk="1" latinLnBrk="0" hangingPunct="1">
              <a:lnSpc>
                <a:spcPct val="100000"/>
              </a:lnSpc>
              <a:spcBef>
                <a:spcPts val="0"/>
              </a:spcBef>
              <a:spcAft>
                <a:spcPts val="0"/>
              </a:spcAft>
              <a:buFont typeface="Wingdings" panose="05000000000000000000" pitchFamily="2" charset="2"/>
              <a:buChar char="§"/>
              <a:defRPr sz="24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0"/>
              </a:spcAft>
              <a:buClr>
                <a:schemeClr val="tx1"/>
              </a:buClr>
              <a:buFont typeface="Courier New" panose="02070309020205020404" pitchFamily="49" charset="0"/>
              <a:buChar char="o"/>
              <a:defRPr sz="2133"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1400" dirty="0"/>
              <a:t>We will click “View Doc” for “Get PO-Line</a:t>
            </a:r>
          </a:p>
        </p:txBody>
      </p:sp>
      <p:cxnSp>
        <p:nvCxnSpPr>
          <p:cNvPr id="13" name="Straight Arrow Connector 12">
            <a:extLst>
              <a:ext uri="{FF2B5EF4-FFF2-40B4-BE49-F238E27FC236}">
                <a16:creationId xmlns:a16="http://schemas.microsoft.com/office/drawing/2014/main" id="{A6351ACE-3117-8773-51BC-3F076012B8C5}"/>
              </a:ext>
            </a:extLst>
          </p:cNvPr>
          <p:cNvCxnSpPr>
            <a:cxnSpLocks/>
            <a:stCxn id="12" idx="3"/>
            <a:endCxn id="7" idx="1"/>
          </p:cNvCxnSpPr>
          <p:nvPr/>
        </p:nvCxnSpPr>
        <p:spPr>
          <a:xfrm>
            <a:off x="1791172" y="5574640"/>
            <a:ext cx="7474169" cy="1309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3620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8B656-E009-6BA9-4D09-69283A8FB39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6120B3A-ADF0-5E03-5ECE-7DD9E3B15F55}"/>
              </a:ext>
            </a:extLst>
          </p:cNvPr>
          <p:cNvPicPr>
            <a:picLocks noChangeAspect="1"/>
          </p:cNvPicPr>
          <p:nvPr/>
        </p:nvPicPr>
        <p:blipFill>
          <a:blip r:embed="rId3"/>
          <a:stretch>
            <a:fillRect/>
          </a:stretch>
        </p:blipFill>
        <p:spPr>
          <a:xfrm>
            <a:off x="1439703" y="594360"/>
            <a:ext cx="8779098" cy="5733288"/>
          </a:xfrm>
          <a:prstGeom prst="rect">
            <a:avLst/>
          </a:prstGeom>
          <a:ln>
            <a:solidFill>
              <a:schemeClr val="tx1"/>
            </a:solidFill>
          </a:ln>
        </p:spPr>
      </p:pic>
      <p:sp>
        <p:nvSpPr>
          <p:cNvPr id="2" name="Slide Number Placeholder 1">
            <a:extLst>
              <a:ext uri="{FF2B5EF4-FFF2-40B4-BE49-F238E27FC236}">
                <a16:creationId xmlns:a16="http://schemas.microsoft.com/office/drawing/2014/main" id="{D906AECD-A217-9425-3D9D-BEFC2D13807B}"/>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D486D714-2284-0EE6-EDE1-608F0A3F694D}"/>
              </a:ext>
            </a:extLst>
          </p:cNvPr>
          <p:cNvSpPr>
            <a:spLocks noGrp="1"/>
          </p:cNvSpPr>
          <p:nvPr>
            <p:ph type="title"/>
          </p:nvPr>
        </p:nvSpPr>
        <p:spPr/>
        <p:txBody>
          <a:bodyPr/>
          <a:lstStyle/>
          <a:p>
            <a:r>
              <a:rPr lang="en-US" sz="3200" dirty="0"/>
              <a:t>Documentation</a:t>
            </a:r>
            <a:endParaRPr lang="en-NL" dirty="0"/>
          </a:p>
        </p:txBody>
      </p:sp>
      <p:sp>
        <p:nvSpPr>
          <p:cNvPr id="6" name="Content Placeholder 5">
            <a:extLst>
              <a:ext uri="{FF2B5EF4-FFF2-40B4-BE49-F238E27FC236}">
                <a16:creationId xmlns:a16="http://schemas.microsoft.com/office/drawing/2014/main" id="{2101CBA8-E28C-E77B-4A8D-6BE2419CED04}"/>
              </a:ext>
            </a:extLst>
          </p:cNvPr>
          <p:cNvSpPr>
            <a:spLocks noGrp="1"/>
          </p:cNvSpPr>
          <p:nvPr>
            <p:ph idx="1"/>
          </p:nvPr>
        </p:nvSpPr>
        <p:spPr>
          <a:xfrm>
            <a:off x="9011586" y="1645937"/>
            <a:ext cx="2841324" cy="1257283"/>
          </a:xfrm>
          <a:solidFill>
            <a:srgbClr val="FFFF00"/>
          </a:solidFill>
          <a:ln>
            <a:solidFill>
              <a:schemeClr val="tx1"/>
            </a:solidFill>
          </a:ln>
        </p:spPr>
        <p:txBody>
          <a:bodyPr>
            <a:noAutofit/>
          </a:bodyPr>
          <a:lstStyle/>
          <a:p>
            <a:pPr marL="285750" indent="-285750">
              <a:buClrTx/>
            </a:pPr>
            <a:r>
              <a:rPr lang="en-US" sz="2400" dirty="0"/>
              <a:t>View the more in-depth documentation</a:t>
            </a:r>
          </a:p>
        </p:txBody>
      </p:sp>
    </p:spTree>
    <p:custDataLst>
      <p:tags r:id="rId1"/>
    </p:custDataLst>
    <p:extLst>
      <p:ext uri="{BB962C8B-B14F-4D97-AF65-F5344CB8AC3E}">
        <p14:creationId xmlns:p14="http://schemas.microsoft.com/office/powerpoint/2010/main" val="2897746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19E5B-CB34-FDE8-CA67-82251CC0D8C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7CBCCA3-6FCD-1968-81A8-E8E399E57FA4}"/>
              </a:ext>
            </a:extLst>
          </p:cNvPr>
          <p:cNvPicPr>
            <a:picLocks noChangeAspect="1"/>
          </p:cNvPicPr>
          <p:nvPr/>
        </p:nvPicPr>
        <p:blipFill>
          <a:blip r:embed="rId3"/>
          <a:stretch>
            <a:fillRect/>
          </a:stretch>
        </p:blipFill>
        <p:spPr>
          <a:xfrm>
            <a:off x="1467899" y="583233"/>
            <a:ext cx="8745661" cy="5832820"/>
          </a:xfrm>
          <a:prstGeom prst="rect">
            <a:avLst/>
          </a:prstGeom>
          <a:ln>
            <a:solidFill>
              <a:schemeClr val="tx1"/>
            </a:solidFill>
          </a:ln>
        </p:spPr>
      </p:pic>
      <p:sp>
        <p:nvSpPr>
          <p:cNvPr id="2" name="Slide Number Placeholder 1">
            <a:extLst>
              <a:ext uri="{FF2B5EF4-FFF2-40B4-BE49-F238E27FC236}">
                <a16:creationId xmlns:a16="http://schemas.microsoft.com/office/drawing/2014/main" id="{E610D99F-6109-F470-0AED-FEB00C9CB91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AE83CE3F-58A9-B083-BB47-12D06BDA025F}"/>
              </a:ext>
            </a:extLst>
          </p:cNvPr>
          <p:cNvSpPr>
            <a:spLocks noGrp="1"/>
          </p:cNvSpPr>
          <p:nvPr>
            <p:ph type="title"/>
          </p:nvPr>
        </p:nvSpPr>
        <p:spPr/>
        <p:txBody>
          <a:bodyPr/>
          <a:lstStyle/>
          <a:p>
            <a:r>
              <a:rPr lang="en-US" sz="3200" dirty="0"/>
              <a:t>Documentation</a:t>
            </a:r>
            <a:endParaRPr lang="en-NL" dirty="0"/>
          </a:p>
        </p:txBody>
      </p:sp>
      <p:sp>
        <p:nvSpPr>
          <p:cNvPr id="6" name="Content Placeholder 5">
            <a:extLst>
              <a:ext uri="{FF2B5EF4-FFF2-40B4-BE49-F238E27FC236}">
                <a16:creationId xmlns:a16="http://schemas.microsoft.com/office/drawing/2014/main" id="{46DEF694-20F3-8647-C002-42B146092E51}"/>
              </a:ext>
            </a:extLst>
          </p:cNvPr>
          <p:cNvSpPr>
            <a:spLocks noGrp="1"/>
          </p:cNvSpPr>
          <p:nvPr>
            <p:ph idx="1"/>
          </p:nvPr>
        </p:nvSpPr>
        <p:spPr>
          <a:xfrm>
            <a:off x="8219608" y="1645938"/>
            <a:ext cx="3972392" cy="1206822"/>
          </a:xfrm>
          <a:solidFill>
            <a:srgbClr val="FFFF00"/>
          </a:solidFill>
          <a:ln>
            <a:solidFill>
              <a:schemeClr val="tx1"/>
            </a:solidFill>
          </a:ln>
        </p:spPr>
        <p:txBody>
          <a:bodyPr>
            <a:noAutofit/>
          </a:bodyPr>
          <a:lstStyle/>
          <a:p>
            <a:pPr marL="285750" indent="-285750">
              <a:buClrTx/>
            </a:pPr>
            <a:r>
              <a:rPr lang="en-US" sz="2400" dirty="0"/>
              <a:t>The documentation also links to details of Standards &amp; Integrations</a:t>
            </a:r>
          </a:p>
        </p:txBody>
      </p:sp>
      <p:sp>
        <p:nvSpPr>
          <p:cNvPr id="10" name="Rectangle 9">
            <a:extLst>
              <a:ext uri="{FF2B5EF4-FFF2-40B4-BE49-F238E27FC236}">
                <a16:creationId xmlns:a16="http://schemas.microsoft.com/office/drawing/2014/main" id="{F262A1EA-8223-0233-6C9C-530E1324BD5C}"/>
              </a:ext>
            </a:extLst>
          </p:cNvPr>
          <p:cNvSpPr/>
          <p:nvPr/>
        </p:nvSpPr>
        <p:spPr>
          <a:xfrm>
            <a:off x="4779177" y="2857482"/>
            <a:ext cx="2250273" cy="880128"/>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Content Placeholder 5">
            <a:extLst>
              <a:ext uri="{FF2B5EF4-FFF2-40B4-BE49-F238E27FC236}">
                <a16:creationId xmlns:a16="http://schemas.microsoft.com/office/drawing/2014/main" id="{D1BE7213-8E38-88C5-7859-8E1FCA1927F1}"/>
              </a:ext>
            </a:extLst>
          </p:cNvPr>
          <p:cNvSpPr txBox="1">
            <a:spLocks/>
          </p:cNvSpPr>
          <p:nvPr/>
        </p:nvSpPr>
        <p:spPr>
          <a:xfrm>
            <a:off x="165604" y="4128613"/>
            <a:ext cx="1937516" cy="768085"/>
          </a:xfrm>
          <a:prstGeom prst="rect">
            <a:avLst/>
          </a:prstGeom>
          <a:solidFill>
            <a:srgbClr val="FFFF00"/>
          </a:solidFill>
          <a:ln>
            <a:solidFill>
              <a:schemeClr val="tx1"/>
            </a:solidFill>
          </a:ln>
        </p:spPr>
        <p:txBody>
          <a:bodyPr>
            <a:noAutofit/>
          </a:bodyPr>
          <a:lstStyle>
            <a:lvl1pPr marL="180000" indent="-180000" algn="l" defTabSz="914400" rtl="0" eaLnBrk="1" latinLnBrk="0" hangingPunct="1">
              <a:lnSpc>
                <a:spcPct val="100000"/>
              </a:lnSpc>
              <a:spcBef>
                <a:spcPts val="800"/>
              </a:spcBef>
              <a:spcAft>
                <a:spcPts val="0"/>
              </a:spcAft>
              <a:buClr>
                <a:schemeClr val="accent1"/>
              </a:buClr>
              <a:buFont typeface="Arial" panose="020B0604020202020204" pitchFamily="34" charset="0"/>
              <a:buChar char="•"/>
              <a:defRPr sz="3200" kern="1200">
                <a:solidFill>
                  <a:schemeClr val="tx1">
                    <a:lumMod val="85000"/>
                    <a:lumOff val="15000"/>
                  </a:schemeClr>
                </a:solidFill>
                <a:latin typeface="+mn-lt"/>
                <a:ea typeface="+mn-ea"/>
                <a:cs typeface="+mn-cs"/>
              </a:defRPr>
            </a:lvl1pPr>
            <a:lvl2pPr marL="360000" indent="-180000" algn="l" defTabSz="914400" rtl="0" eaLnBrk="1" latinLnBrk="0" hangingPunct="1">
              <a:lnSpc>
                <a:spcPct val="100000"/>
              </a:lnSpc>
              <a:spcBef>
                <a:spcPts val="800"/>
              </a:spcBef>
              <a:spcAft>
                <a:spcPts val="0"/>
              </a:spcAft>
              <a:buClr>
                <a:schemeClr val="accent6"/>
              </a:buClr>
              <a:buFont typeface="Arial" panose="020B0604020202020204" pitchFamily="34" charset="0"/>
              <a:buChar char="­"/>
              <a:defRPr sz="2667" kern="1200" baseline="0">
                <a:solidFill>
                  <a:schemeClr val="tx1">
                    <a:lumMod val="85000"/>
                    <a:lumOff val="15000"/>
                  </a:schemeClr>
                </a:solidFill>
                <a:latin typeface="+mn-lt"/>
                <a:ea typeface="+mn-ea"/>
                <a:cs typeface="+mn-cs"/>
              </a:defRPr>
            </a:lvl2pPr>
            <a:lvl3pPr marL="540000" indent="-180000" algn="l" defTabSz="914400" rtl="0" eaLnBrk="1" latinLnBrk="0" hangingPunct="1">
              <a:lnSpc>
                <a:spcPct val="100000"/>
              </a:lnSpc>
              <a:spcBef>
                <a:spcPts val="0"/>
              </a:spcBef>
              <a:spcAft>
                <a:spcPts val="0"/>
              </a:spcAft>
              <a:buFont typeface="Wingdings" panose="05000000000000000000" pitchFamily="2" charset="2"/>
              <a:buChar char="§"/>
              <a:defRPr sz="24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0"/>
              </a:spcAft>
              <a:buClr>
                <a:schemeClr val="tx1"/>
              </a:buClr>
              <a:buFont typeface="Courier New" panose="02070309020205020404" pitchFamily="49" charset="0"/>
              <a:buChar char="o"/>
              <a:defRPr sz="2133"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1400" dirty="0"/>
              <a:t>We will click “Read More” for “Standards &amp; Integrations”</a:t>
            </a:r>
          </a:p>
        </p:txBody>
      </p:sp>
      <p:cxnSp>
        <p:nvCxnSpPr>
          <p:cNvPr id="14" name="Straight Arrow Connector 13">
            <a:extLst>
              <a:ext uri="{FF2B5EF4-FFF2-40B4-BE49-F238E27FC236}">
                <a16:creationId xmlns:a16="http://schemas.microsoft.com/office/drawing/2014/main" id="{8BDE169D-0326-B44B-2106-4B813EAE74F3}"/>
              </a:ext>
            </a:extLst>
          </p:cNvPr>
          <p:cNvCxnSpPr>
            <a:cxnSpLocks/>
          </p:cNvCxnSpPr>
          <p:nvPr/>
        </p:nvCxnSpPr>
        <p:spPr>
          <a:xfrm>
            <a:off x="2103120" y="4896698"/>
            <a:ext cx="3234690" cy="10240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86773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57217-90F7-7626-0CCA-48957E1C06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1F038A5-D0BC-8ED9-0733-4085CDD8EA60}"/>
              </a:ext>
            </a:extLst>
          </p:cNvPr>
          <p:cNvPicPr>
            <a:picLocks noChangeAspect="1"/>
          </p:cNvPicPr>
          <p:nvPr/>
        </p:nvPicPr>
        <p:blipFill>
          <a:blip r:embed="rId3"/>
          <a:stretch>
            <a:fillRect/>
          </a:stretch>
        </p:blipFill>
        <p:spPr>
          <a:xfrm>
            <a:off x="653224" y="582181"/>
            <a:ext cx="10874791" cy="5833872"/>
          </a:xfrm>
          <a:prstGeom prst="rect">
            <a:avLst/>
          </a:prstGeom>
          <a:ln>
            <a:solidFill>
              <a:schemeClr val="tx1"/>
            </a:solidFill>
          </a:ln>
        </p:spPr>
      </p:pic>
      <p:sp>
        <p:nvSpPr>
          <p:cNvPr id="2" name="Slide Number Placeholder 1">
            <a:extLst>
              <a:ext uri="{FF2B5EF4-FFF2-40B4-BE49-F238E27FC236}">
                <a16:creationId xmlns:a16="http://schemas.microsoft.com/office/drawing/2014/main" id="{9A0FC2BA-017E-BAA7-46FD-3C38C495639E}"/>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956D5264-6410-20E6-C466-124893221F43}"/>
              </a:ext>
            </a:extLst>
          </p:cNvPr>
          <p:cNvSpPr>
            <a:spLocks noGrp="1"/>
          </p:cNvSpPr>
          <p:nvPr>
            <p:ph type="title"/>
          </p:nvPr>
        </p:nvSpPr>
        <p:spPr/>
        <p:txBody>
          <a:bodyPr/>
          <a:lstStyle/>
          <a:p>
            <a:r>
              <a:rPr lang="en-US" sz="3200" dirty="0"/>
              <a:t>Documentation</a:t>
            </a:r>
            <a:endParaRPr lang="en-NL" dirty="0"/>
          </a:p>
        </p:txBody>
      </p:sp>
      <p:sp>
        <p:nvSpPr>
          <p:cNvPr id="6" name="Content Placeholder 5">
            <a:extLst>
              <a:ext uri="{FF2B5EF4-FFF2-40B4-BE49-F238E27FC236}">
                <a16:creationId xmlns:a16="http://schemas.microsoft.com/office/drawing/2014/main" id="{BCA96741-CA1C-ED58-97E5-36BDB37C1AF2}"/>
              </a:ext>
            </a:extLst>
          </p:cNvPr>
          <p:cNvSpPr>
            <a:spLocks noGrp="1"/>
          </p:cNvSpPr>
          <p:nvPr>
            <p:ph idx="1"/>
          </p:nvPr>
        </p:nvSpPr>
        <p:spPr>
          <a:xfrm>
            <a:off x="8219608" y="1645938"/>
            <a:ext cx="3972392" cy="868662"/>
          </a:xfrm>
          <a:solidFill>
            <a:srgbClr val="FFFF00"/>
          </a:solidFill>
          <a:ln>
            <a:solidFill>
              <a:schemeClr val="tx1"/>
            </a:solidFill>
          </a:ln>
        </p:spPr>
        <p:txBody>
          <a:bodyPr>
            <a:noAutofit/>
          </a:bodyPr>
          <a:lstStyle/>
          <a:p>
            <a:pPr marL="285750" indent="-285750">
              <a:buClrTx/>
            </a:pPr>
            <a:r>
              <a:rPr lang="en-US" sz="2400" dirty="0"/>
              <a:t>This includes a Standards Dashboard</a:t>
            </a:r>
          </a:p>
        </p:txBody>
      </p:sp>
      <p:sp>
        <p:nvSpPr>
          <p:cNvPr id="10" name="Rectangle 9">
            <a:extLst>
              <a:ext uri="{FF2B5EF4-FFF2-40B4-BE49-F238E27FC236}">
                <a16:creationId xmlns:a16="http://schemas.microsoft.com/office/drawing/2014/main" id="{56D1C86F-4282-4205-1906-5A0668816427}"/>
              </a:ext>
            </a:extLst>
          </p:cNvPr>
          <p:cNvSpPr/>
          <p:nvPr/>
        </p:nvSpPr>
        <p:spPr>
          <a:xfrm>
            <a:off x="3213267" y="4777739"/>
            <a:ext cx="2970363" cy="608119"/>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Content Placeholder 5">
            <a:extLst>
              <a:ext uri="{FF2B5EF4-FFF2-40B4-BE49-F238E27FC236}">
                <a16:creationId xmlns:a16="http://schemas.microsoft.com/office/drawing/2014/main" id="{004286BE-2273-F61A-72EB-50299F0F2C46}"/>
              </a:ext>
            </a:extLst>
          </p:cNvPr>
          <p:cNvSpPr txBox="1">
            <a:spLocks/>
          </p:cNvSpPr>
          <p:nvPr/>
        </p:nvSpPr>
        <p:spPr>
          <a:xfrm>
            <a:off x="165604" y="4128614"/>
            <a:ext cx="2108966" cy="649126"/>
          </a:xfrm>
          <a:prstGeom prst="rect">
            <a:avLst/>
          </a:prstGeom>
          <a:solidFill>
            <a:srgbClr val="FFFF00"/>
          </a:solidFill>
          <a:ln>
            <a:solidFill>
              <a:schemeClr val="tx1"/>
            </a:solidFill>
          </a:ln>
        </p:spPr>
        <p:txBody>
          <a:bodyPr>
            <a:noAutofit/>
          </a:bodyPr>
          <a:lstStyle>
            <a:lvl1pPr marL="180000" indent="-180000" algn="l" defTabSz="914400" rtl="0" eaLnBrk="1" latinLnBrk="0" hangingPunct="1">
              <a:lnSpc>
                <a:spcPct val="100000"/>
              </a:lnSpc>
              <a:spcBef>
                <a:spcPts val="800"/>
              </a:spcBef>
              <a:spcAft>
                <a:spcPts val="0"/>
              </a:spcAft>
              <a:buClr>
                <a:schemeClr val="accent1"/>
              </a:buClr>
              <a:buFont typeface="Arial" panose="020B0604020202020204" pitchFamily="34" charset="0"/>
              <a:buChar char="•"/>
              <a:defRPr sz="3200" kern="1200">
                <a:solidFill>
                  <a:schemeClr val="tx1">
                    <a:lumMod val="85000"/>
                    <a:lumOff val="15000"/>
                  </a:schemeClr>
                </a:solidFill>
                <a:latin typeface="+mn-lt"/>
                <a:ea typeface="+mn-ea"/>
                <a:cs typeface="+mn-cs"/>
              </a:defRPr>
            </a:lvl1pPr>
            <a:lvl2pPr marL="360000" indent="-180000" algn="l" defTabSz="914400" rtl="0" eaLnBrk="1" latinLnBrk="0" hangingPunct="1">
              <a:lnSpc>
                <a:spcPct val="100000"/>
              </a:lnSpc>
              <a:spcBef>
                <a:spcPts val="800"/>
              </a:spcBef>
              <a:spcAft>
                <a:spcPts val="0"/>
              </a:spcAft>
              <a:buClr>
                <a:schemeClr val="accent6"/>
              </a:buClr>
              <a:buFont typeface="Arial" panose="020B0604020202020204" pitchFamily="34" charset="0"/>
              <a:buChar char="­"/>
              <a:defRPr sz="2667" kern="1200" baseline="0">
                <a:solidFill>
                  <a:schemeClr val="tx1">
                    <a:lumMod val="85000"/>
                    <a:lumOff val="15000"/>
                  </a:schemeClr>
                </a:solidFill>
                <a:latin typeface="+mn-lt"/>
                <a:ea typeface="+mn-ea"/>
                <a:cs typeface="+mn-cs"/>
              </a:defRPr>
            </a:lvl2pPr>
            <a:lvl3pPr marL="540000" indent="-180000" algn="l" defTabSz="914400" rtl="0" eaLnBrk="1" latinLnBrk="0" hangingPunct="1">
              <a:lnSpc>
                <a:spcPct val="100000"/>
              </a:lnSpc>
              <a:spcBef>
                <a:spcPts val="0"/>
              </a:spcBef>
              <a:spcAft>
                <a:spcPts val="0"/>
              </a:spcAft>
              <a:buFont typeface="Wingdings" panose="05000000000000000000" pitchFamily="2" charset="2"/>
              <a:buChar char="§"/>
              <a:defRPr sz="24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0"/>
              </a:spcAft>
              <a:buClr>
                <a:schemeClr val="tx1"/>
              </a:buClr>
              <a:buFont typeface="Courier New" panose="02070309020205020404" pitchFamily="49" charset="0"/>
              <a:buChar char="o"/>
              <a:defRPr sz="2133"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1400" dirty="0"/>
              <a:t>We will click “View the Standards Dashboard</a:t>
            </a:r>
          </a:p>
        </p:txBody>
      </p:sp>
      <p:cxnSp>
        <p:nvCxnSpPr>
          <p:cNvPr id="14" name="Straight Arrow Connector 13">
            <a:extLst>
              <a:ext uri="{FF2B5EF4-FFF2-40B4-BE49-F238E27FC236}">
                <a16:creationId xmlns:a16="http://schemas.microsoft.com/office/drawing/2014/main" id="{4B6BF2EC-DE0B-739B-7861-6B2CAE6E1FA0}"/>
              </a:ext>
            </a:extLst>
          </p:cNvPr>
          <p:cNvCxnSpPr>
            <a:cxnSpLocks/>
          </p:cNvCxnSpPr>
          <p:nvPr/>
        </p:nvCxnSpPr>
        <p:spPr>
          <a:xfrm>
            <a:off x="2274570" y="4569777"/>
            <a:ext cx="857250" cy="3794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70780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30285-BB90-D738-59FB-7D1B4BCDEE2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CE3E966-BD04-D669-AB6D-1D3CDDF6F329}"/>
              </a:ext>
            </a:extLst>
          </p:cNvPr>
          <p:cNvPicPr>
            <a:picLocks noChangeAspect="1"/>
          </p:cNvPicPr>
          <p:nvPr/>
        </p:nvPicPr>
        <p:blipFill>
          <a:blip r:embed="rId3"/>
          <a:stretch>
            <a:fillRect/>
          </a:stretch>
        </p:blipFill>
        <p:spPr>
          <a:xfrm>
            <a:off x="1363636" y="512064"/>
            <a:ext cx="8984748" cy="5833872"/>
          </a:xfrm>
          <a:prstGeom prst="rect">
            <a:avLst/>
          </a:prstGeom>
          <a:ln>
            <a:solidFill>
              <a:schemeClr val="tx1"/>
            </a:solidFill>
          </a:ln>
        </p:spPr>
      </p:pic>
      <p:sp>
        <p:nvSpPr>
          <p:cNvPr id="2" name="Slide Number Placeholder 1">
            <a:extLst>
              <a:ext uri="{FF2B5EF4-FFF2-40B4-BE49-F238E27FC236}">
                <a16:creationId xmlns:a16="http://schemas.microsoft.com/office/drawing/2014/main" id="{92014087-E611-F0AE-7530-D1C4EAC12429}"/>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B00F2B18-2052-B019-A5EE-897A136C6B75}"/>
              </a:ext>
            </a:extLst>
          </p:cNvPr>
          <p:cNvSpPr>
            <a:spLocks noGrp="1"/>
          </p:cNvSpPr>
          <p:nvPr>
            <p:ph type="title"/>
          </p:nvPr>
        </p:nvSpPr>
        <p:spPr/>
        <p:txBody>
          <a:bodyPr/>
          <a:lstStyle/>
          <a:p>
            <a:r>
              <a:rPr lang="en-US" sz="3200" dirty="0"/>
              <a:t>Documentation</a:t>
            </a:r>
            <a:endParaRPr lang="en-NL" dirty="0"/>
          </a:p>
        </p:txBody>
      </p:sp>
      <p:sp>
        <p:nvSpPr>
          <p:cNvPr id="6" name="Content Placeholder 5">
            <a:extLst>
              <a:ext uri="{FF2B5EF4-FFF2-40B4-BE49-F238E27FC236}">
                <a16:creationId xmlns:a16="http://schemas.microsoft.com/office/drawing/2014/main" id="{993B29D7-4837-0B2B-9C50-01F32B3FDBD5}"/>
              </a:ext>
            </a:extLst>
          </p:cNvPr>
          <p:cNvSpPr>
            <a:spLocks noGrp="1"/>
          </p:cNvSpPr>
          <p:nvPr>
            <p:ph idx="1"/>
          </p:nvPr>
        </p:nvSpPr>
        <p:spPr>
          <a:xfrm>
            <a:off x="8743950" y="1645938"/>
            <a:ext cx="3448050" cy="868662"/>
          </a:xfrm>
          <a:solidFill>
            <a:srgbClr val="FFFF00"/>
          </a:solidFill>
          <a:ln>
            <a:solidFill>
              <a:schemeClr val="tx1"/>
            </a:solidFill>
          </a:ln>
        </p:spPr>
        <p:txBody>
          <a:bodyPr>
            <a:noAutofit/>
          </a:bodyPr>
          <a:lstStyle/>
          <a:p>
            <a:pPr marL="285750" indent="-285750">
              <a:buClrTx/>
            </a:pPr>
            <a:r>
              <a:rPr lang="en-US" sz="2400" dirty="0"/>
              <a:t>Here is the Standards Dashboard</a:t>
            </a:r>
          </a:p>
        </p:txBody>
      </p:sp>
    </p:spTree>
    <p:custDataLst>
      <p:tags r:id="rId1"/>
    </p:custDataLst>
    <p:extLst>
      <p:ext uri="{BB962C8B-B14F-4D97-AF65-F5344CB8AC3E}">
        <p14:creationId xmlns:p14="http://schemas.microsoft.com/office/powerpoint/2010/main" val="178927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06A68-844F-5ECD-9D9A-84C007B3E8E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BE61B8C2-1514-7795-0891-AE7AE0E7D31C}"/>
              </a:ext>
            </a:extLst>
          </p:cNvPr>
          <p:cNvPicPr>
            <a:picLocks noChangeAspect="1"/>
          </p:cNvPicPr>
          <p:nvPr/>
        </p:nvPicPr>
        <p:blipFill>
          <a:blip r:embed="rId3"/>
          <a:stretch>
            <a:fillRect/>
          </a:stretch>
        </p:blipFill>
        <p:spPr>
          <a:xfrm>
            <a:off x="2481386" y="722077"/>
            <a:ext cx="6733050" cy="5833872"/>
          </a:xfrm>
          <a:prstGeom prst="rect">
            <a:avLst/>
          </a:prstGeom>
          <a:ln>
            <a:solidFill>
              <a:schemeClr val="tx1"/>
            </a:solidFill>
          </a:ln>
        </p:spPr>
      </p:pic>
      <p:sp>
        <p:nvSpPr>
          <p:cNvPr id="2" name="Slide Number Placeholder 1">
            <a:extLst>
              <a:ext uri="{FF2B5EF4-FFF2-40B4-BE49-F238E27FC236}">
                <a16:creationId xmlns:a16="http://schemas.microsoft.com/office/drawing/2014/main" id="{8220820A-3129-B39C-1537-8D2E4600CBCB}"/>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900303BD-0B3C-36D4-2173-E13297D9A576}"/>
              </a:ext>
            </a:extLst>
          </p:cNvPr>
          <p:cNvSpPr>
            <a:spLocks noGrp="1"/>
          </p:cNvSpPr>
          <p:nvPr>
            <p:ph type="title"/>
          </p:nvPr>
        </p:nvSpPr>
        <p:spPr/>
        <p:txBody>
          <a:bodyPr/>
          <a:lstStyle/>
          <a:p>
            <a:r>
              <a:rPr lang="en-US" sz="3200" dirty="0"/>
              <a:t>Documentation</a:t>
            </a:r>
            <a:endParaRPr lang="en-NL" dirty="0"/>
          </a:p>
        </p:txBody>
      </p:sp>
      <p:sp>
        <p:nvSpPr>
          <p:cNvPr id="6" name="Content Placeholder 5">
            <a:extLst>
              <a:ext uri="{FF2B5EF4-FFF2-40B4-BE49-F238E27FC236}">
                <a16:creationId xmlns:a16="http://schemas.microsoft.com/office/drawing/2014/main" id="{A7E5B1C0-0309-A39D-03D2-676EF65D4F8B}"/>
              </a:ext>
            </a:extLst>
          </p:cNvPr>
          <p:cNvSpPr>
            <a:spLocks noGrp="1"/>
          </p:cNvSpPr>
          <p:nvPr>
            <p:ph idx="1"/>
          </p:nvPr>
        </p:nvSpPr>
        <p:spPr>
          <a:xfrm>
            <a:off x="8743950" y="1645938"/>
            <a:ext cx="3448050" cy="2045952"/>
          </a:xfrm>
          <a:solidFill>
            <a:srgbClr val="FFFF00"/>
          </a:solidFill>
          <a:ln>
            <a:solidFill>
              <a:schemeClr val="tx1"/>
            </a:solidFill>
          </a:ln>
        </p:spPr>
        <p:txBody>
          <a:bodyPr>
            <a:noAutofit/>
          </a:bodyPr>
          <a:lstStyle/>
          <a:p>
            <a:pPr marL="285750" indent="-285750">
              <a:buClrTx/>
            </a:pPr>
            <a:r>
              <a:rPr lang="en-US" sz="2400" dirty="0"/>
              <a:t>The “Standards &amp; Integrations” page also contains links to details of specific integrations</a:t>
            </a:r>
          </a:p>
        </p:txBody>
      </p:sp>
      <p:sp>
        <p:nvSpPr>
          <p:cNvPr id="8" name="Rectangle 7">
            <a:extLst>
              <a:ext uri="{FF2B5EF4-FFF2-40B4-BE49-F238E27FC236}">
                <a16:creationId xmlns:a16="http://schemas.microsoft.com/office/drawing/2014/main" id="{4AA5B85C-3442-BDE3-603B-0BFDA744A68E}"/>
              </a:ext>
            </a:extLst>
          </p:cNvPr>
          <p:cNvSpPr/>
          <p:nvPr/>
        </p:nvSpPr>
        <p:spPr>
          <a:xfrm>
            <a:off x="2481387" y="1383030"/>
            <a:ext cx="1713424" cy="5172919"/>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1257767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C3C58-49B2-D009-FCD4-BDA27540BA2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7175506-122A-58C2-8AFE-6DE39A51600D}"/>
              </a:ext>
            </a:extLst>
          </p:cNvPr>
          <p:cNvPicPr>
            <a:picLocks noChangeAspect="1"/>
          </p:cNvPicPr>
          <p:nvPr/>
        </p:nvPicPr>
        <p:blipFill>
          <a:blip r:embed="rId3"/>
          <a:stretch>
            <a:fillRect/>
          </a:stretch>
        </p:blipFill>
        <p:spPr>
          <a:xfrm>
            <a:off x="2275647" y="582181"/>
            <a:ext cx="7004984" cy="5833872"/>
          </a:xfrm>
          <a:prstGeom prst="rect">
            <a:avLst/>
          </a:prstGeom>
          <a:ln>
            <a:solidFill>
              <a:schemeClr val="tx1"/>
            </a:solidFill>
          </a:ln>
        </p:spPr>
      </p:pic>
      <p:sp>
        <p:nvSpPr>
          <p:cNvPr id="2" name="Slide Number Placeholder 1">
            <a:extLst>
              <a:ext uri="{FF2B5EF4-FFF2-40B4-BE49-F238E27FC236}">
                <a16:creationId xmlns:a16="http://schemas.microsoft.com/office/drawing/2014/main" id="{7700A30F-BAF0-986C-5808-9C9D03E3E8C8}"/>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A6C999CE-4E7C-84EC-3588-E580AEF23F91}"/>
              </a:ext>
            </a:extLst>
          </p:cNvPr>
          <p:cNvSpPr>
            <a:spLocks noGrp="1"/>
          </p:cNvSpPr>
          <p:nvPr>
            <p:ph type="title"/>
          </p:nvPr>
        </p:nvSpPr>
        <p:spPr/>
        <p:txBody>
          <a:bodyPr/>
          <a:lstStyle/>
          <a:p>
            <a:r>
              <a:rPr lang="en-US" sz="3200" dirty="0"/>
              <a:t>Documentation</a:t>
            </a:r>
            <a:endParaRPr lang="en-NL" dirty="0"/>
          </a:p>
        </p:txBody>
      </p:sp>
      <p:sp>
        <p:nvSpPr>
          <p:cNvPr id="6" name="Content Placeholder 5">
            <a:extLst>
              <a:ext uri="{FF2B5EF4-FFF2-40B4-BE49-F238E27FC236}">
                <a16:creationId xmlns:a16="http://schemas.microsoft.com/office/drawing/2014/main" id="{8C673FB0-70E0-A4BA-6A92-D703F3119986}"/>
              </a:ext>
            </a:extLst>
          </p:cNvPr>
          <p:cNvSpPr>
            <a:spLocks noGrp="1"/>
          </p:cNvSpPr>
          <p:nvPr>
            <p:ph idx="1"/>
          </p:nvPr>
        </p:nvSpPr>
        <p:spPr>
          <a:xfrm>
            <a:off x="8743950" y="1645938"/>
            <a:ext cx="3448050" cy="1245852"/>
          </a:xfrm>
          <a:solidFill>
            <a:srgbClr val="FFFF00"/>
          </a:solidFill>
          <a:ln>
            <a:solidFill>
              <a:schemeClr val="tx1"/>
            </a:solidFill>
          </a:ln>
        </p:spPr>
        <p:txBody>
          <a:bodyPr>
            <a:noAutofit/>
          </a:bodyPr>
          <a:lstStyle/>
          <a:p>
            <a:pPr marL="285750" indent="-285750">
              <a:buClrTx/>
            </a:pPr>
            <a:r>
              <a:rPr lang="en-US" sz="2400" dirty="0"/>
              <a:t>Here for example is the link to the OAI Integration</a:t>
            </a:r>
          </a:p>
        </p:txBody>
      </p:sp>
      <p:sp>
        <p:nvSpPr>
          <p:cNvPr id="8" name="Rectangle 7">
            <a:extLst>
              <a:ext uri="{FF2B5EF4-FFF2-40B4-BE49-F238E27FC236}">
                <a16:creationId xmlns:a16="http://schemas.microsoft.com/office/drawing/2014/main" id="{CDBB3DD5-7883-EF58-ABFA-88E4D65F7B4C}"/>
              </a:ext>
            </a:extLst>
          </p:cNvPr>
          <p:cNvSpPr/>
          <p:nvPr/>
        </p:nvSpPr>
        <p:spPr>
          <a:xfrm>
            <a:off x="4119156" y="2411731"/>
            <a:ext cx="1858733" cy="40005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315052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59CD943-D024-467A-B36E-F11E1285ED75}" type="slidenum">
              <a:rPr lang="en-GB" smtClean="0"/>
              <a:pPr/>
              <a:t>2</a:t>
            </a:fld>
            <a:endParaRPr lang="en-GB" dirty="0"/>
          </a:p>
        </p:txBody>
      </p:sp>
      <p:sp>
        <p:nvSpPr>
          <p:cNvPr id="5" name="Text Placeholder 4"/>
          <p:cNvSpPr>
            <a:spLocks noGrp="1"/>
          </p:cNvSpPr>
          <p:nvPr>
            <p:ph type="body" sz="quarter" idx="18"/>
          </p:nvPr>
        </p:nvSpPr>
        <p:spPr>
          <a:xfrm>
            <a:off x="4502169" y="1474877"/>
            <a:ext cx="7521969" cy="4491583"/>
          </a:xfrm>
        </p:spPr>
        <p:txBody>
          <a:bodyPr/>
          <a:lstStyle/>
          <a:p>
            <a:r>
              <a:rPr lang="en-US" dirty="0"/>
              <a:t>Introduction</a:t>
            </a:r>
          </a:p>
          <a:p>
            <a:r>
              <a:rPr lang="en-US" dirty="0"/>
              <a:t>Documentation</a:t>
            </a:r>
          </a:p>
          <a:p>
            <a:r>
              <a:rPr lang="en-US" dirty="0"/>
              <a:t>Creating and Managing API Keys</a:t>
            </a:r>
          </a:p>
          <a:p>
            <a:r>
              <a:rPr lang="en-US" dirty="0"/>
              <a:t>The API Console</a:t>
            </a:r>
          </a:p>
          <a:p>
            <a:r>
              <a:rPr lang="en-US" dirty="0"/>
              <a:t>API Usage Reports</a:t>
            </a:r>
          </a:p>
          <a:p>
            <a:r>
              <a:rPr lang="en-US" dirty="0"/>
              <a:t>Blog Posts</a:t>
            </a:r>
          </a:p>
        </p:txBody>
      </p:sp>
      <p:sp>
        <p:nvSpPr>
          <p:cNvPr id="6" name="Text Placeholder 5"/>
          <p:cNvSpPr>
            <a:spLocks noGrp="1"/>
          </p:cNvSpPr>
          <p:nvPr>
            <p:ph type="body" sz="quarter" idx="19"/>
          </p:nvPr>
        </p:nvSpPr>
        <p:spPr/>
        <p:txBody>
          <a:bodyPr/>
          <a:lstStyle/>
          <a:p>
            <a:r>
              <a:rPr lang="en-US" dirty="0"/>
              <a:t>Agenda</a:t>
            </a:r>
          </a:p>
        </p:txBody>
      </p:sp>
    </p:spTree>
    <p:extLst>
      <p:ext uri="{BB962C8B-B14F-4D97-AF65-F5344CB8AC3E}">
        <p14:creationId xmlns:p14="http://schemas.microsoft.com/office/powerpoint/2010/main" val="271107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3784E-269B-1E0F-C148-732B408B44B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7601116-5762-D942-F4BD-A08D32F1DCB0}"/>
              </a:ext>
            </a:extLst>
          </p:cNvPr>
          <p:cNvPicPr>
            <a:picLocks noChangeAspect="1"/>
          </p:cNvPicPr>
          <p:nvPr/>
        </p:nvPicPr>
        <p:blipFill>
          <a:blip r:embed="rId3"/>
          <a:stretch>
            <a:fillRect/>
          </a:stretch>
        </p:blipFill>
        <p:spPr>
          <a:xfrm>
            <a:off x="1467899" y="583233"/>
            <a:ext cx="8745661" cy="5832820"/>
          </a:xfrm>
          <a:prstGeom prst="rect">
            <a:avLst/>
          </a:prstGeom>
          <a:ln>
            <a:solidFill>
              <a:schemeClr val="tx1"/>
            </a:solidFill>
          </a:ln>
        </p:spPr>
      </p:pic>
      <p:sp>
        <p:nvSpPr>
          <p:cNvPr id="2" name="Slide Number Placeholder 1">
            <a:extLst>
              <a:ext uri="{FF2B5EF4-FFF2-40B4-BE49-F238E27FC236}">
                <a16:creationId xmlns:a16="http://schemas.microsoft.com/office/drawing/2014/main" id="{D059112A-6F02-2381-A601-886FCDF13D33}"/>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7983ACF6-EA66-65CD-D400-2602A7F92040}"/>
              </a:ext>
            </a:extLst>
          </p:cNvPr>
          <p:cNvSpPr>
            <a:spLocks noGrp="1"/>
          </p:cNvSpPr>
          <p:nvPr>
            <p:ph type="title"/>
          </p:nvPr>
        </p:nvSpPr>
        <p:spPr/>
        <p:txBody>
          <a:bodyPr/>
          <a:lstStyle/>
          <a:p>
            <a:r>
              <a:rPr lang="en-US" sz="3200" dirty="0"/>
              <a:t>Documentation</a:t>
            </a:r>
            <a:endParaRPr lang="en-NL" dirty="0"/>
          </a:p>
        </p:txBody>
      </p:sp>
      <p:sp>
        <p:nvSpPr>
          <p:cNvPr id="6" name="Content Placeholder 5">
            <a:extLst>
              <a:ext uri="{FF2B5EF4-FFF2-40B4-BE49-F238E27FC236}">
                <a16:creationId xmlns:a16="http://schemas.microsoft.com/office/drawing/2014/main" id="{11168FEC-BCB2-08F4-259F-7AFE744B8F88}"/>
              </a:ext>
            </a:extLst>
          </p:cNvPr>
          <p:cNvSpPr>
            <a:spLocks noGrp="1"/>
          </p:cNvSpPr>
          <p:nvPr>
            <p:ph idx="1"/>
          </p:nvPr>
        </p:nvSpPr>
        <p:spPr>
          <a:xfrm>
            <a:off x="0" y="1630057"/>
            <a:ext cx="3972392" cy="2365992"/>
          </a:xfrm>
          <a:solidFill>
            <a:srgbClr val="FFFF00"/>
          </a:solidFill>
          <a:ln>
            <a:solidFill>
              <a:schemeClr val="tx1"/>
            </a:solidFill>
          </a:ln>
        </p:spPr>
        <p:txBody>
          <a:bodyPr>
            <a:noAutofit/>
          </a:bodyPr>
          <a:lstStyle/>
          <a:p>
            <a:pPr marL="285750" indent="-285750">
              <a:buClrTx/>
            </a:pPr>
            <a:r>
              <a:rPr lang="en-US" sz="2400" dirty="0"/>
              <a:t>The documentation also includes blogs written by staff of both Ex Libris as well as live institutions (more later on creating blog posts)</a:t>
            </a:r>
          </a:p>
        </p:txBody>
      </p:sp>
      <p:sp>
        <p:nvSpPr>
          <p:cNvPr id="10" name="Rectangle 9">
            <a:extLst>
              <a:ext uri="{FF2B5EF4-FFF2-40B4-BE49-F238E27FC236}">
                <a16:creationId xmlns:a16="http://schemas.microsoft.com/office/drawing/2014/main" id="{527C753F-076E-09DA-2885-5BBA287F544B}"/>
              </a:ext>
            </a:extLst>
          </p:cNvPr>
          <p:cNvSpPr/>
          <p:nvPr/>
        </p:nvSpPr>
        <p:spPr>
          <a:xfrm>
            <a:off x="7396647" y="2758883"/>
            <a:ext cx="2673183" cy="3657169"/>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287686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E2145-9397-5B31-E96A-A623A4065AC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872BA1D-C2B9-ABF1-B23C-CB6BF7F3D319}"/>
              </a:ext>
            </a:extLst>
          </p:cNvPr>
          <p:cNvSpPr>
            <a:spLocks noGrp="1"/>
          </p:cNvSpPr>
          <p:nvPr>
            <p:ph type="body" sz="quarter" idx="16"/>
          </p:nvPr>
        </p:nvSpPr>
        <p:spPr>
          <a:xfrm>
            <a:off x="0" y="2500384"/>
            <a:ext cx="12192000" cy="1030130"/>
          </a:xfrm>
        </p:spPr>
        <p:txBody>
          <a:bodyPr/>
          <a:lstStyle/>
          <a:p>
            <a:r>
              <a:rPr lang="en-US" sz="4800" dirty="0"/>
              <a:t>Creating and Managing API Keys</a:t>
            </a:r>
            <a:endParaRPr lang="en-NL" sz="4800" dirty="0"/>
          </a:p>
        </p:txBody>
      </p:sp>
      <p:sp>
        <p:nvSpPr>
          <p:cNvPr id="3" name="Slide Number Placeholder 2">
            <a:extLst>
              <a:ext uri="{FF2B5EF4-FFF2-40B4-BE49-F238E27FC236}">
                <a16:creationId xmlns:a16="http://schemas.microsoft.com/office/drawing/2014/main" id="{E28EE757-A7CB-8769-BE8D-4C04CC3599B7}"/>
              </a:ext>
            </a:extLst>
          </p:cNvPr>
          <p:cNvSpPr>
            <a:spLocks noGrp="1"/>
          </p:cNvSpPr>
          <p:nvPr>
            <p:ph type="sldNum" sz="quarter" idx="11"/>
          </p:nvPr>
        </p:nvSpPr>
        <p:spPr/>
        <p:txBody>
          <a:bodyPr/>
          <a:lstStyle/>
          <a:p>
            <a:fld id="{F59CD943-D024-467A-B36E-F11E1285ED75}" type="slidenum">
              <a:rPr lang="en-GB" smtClean="0"/>
              <a:pPr/>
              <a:t>21</a:t>
            </a:fld>
            <a:endParaRPr lang="en-GB" dirty="0"/>
          </a:p>
        </p:txBody>
      </p:sp>
    </p:spTree>
    <p:extLst>
      <p:ext uri="{BB962C8B-B14F-4D97-AF65-F5344CB8AC3E}">
        <p14:creationId xmlns:p14="http://schemas.microsoft.com/office/powerpoint/2010/main" val="1334916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49A90-B8BA-DFA2-0185-057901C4856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AD183-6099-FBC1-F677-A59B9D5C508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78AAFDBB-2DF8-1B3D-A8AB-80C0A3F4BB7B}"/>
              </a:ext>
            </a:extLst>
          </p:cNvPr>
          <p:cNvSpPr>
            <a:spLocks noGrp="1"/>
          </p:cNvSpPr>
          <p:nvPr>
            <p:ph type="title"/>
          </p:nvPr>
        </p:nvSpPr>
        <p:spPr/>
        <p:txBody>
          <a:bodyPr/>
          <a:lstStyle/>
          <a:p>
            <a:r>
              <a:rPr lang="en-US" sz="3200" dirty="0"/>
              <a:t>Creating and Managing API Keys</a:t>
            </a:r>
            <a:endParaRPr lang="en-NL" dirty="0"/>
          </a:p>
        </p:txBody>
      </p:sp>
      <p:sp>
        <p:nvSpPr>
          <p:cNvPr id="6" name="Content Placeholder 5">
            <a:extLst>
              <a:ext uri="{FF2B5EF4-FFF2-40B4-BE49-F238E27FC236}">
                <a16:creationId xmlns:a16="http://schemas.microsoft.com/office/drawing/2014/main" id="{2C74ECB9-995C-47B1-C2EB-8C3AED427A49}"/>
              </a:ext>
            </a:extLst>
          </p:cNvPr>
          <p:cNvSpPr>
            <a:spLocks noGrp="1"/>
          </p:cNvSpPr>
          <p:nvPr>
            <p:ph idx="1"/>
          </p:nvPr>
        </p:nvSpPr>
        <p:spPr>
          <a:xfrm>
            <a:off x="527381" y="1028734"/>
            <a:ext cx="11233248" cy="4834855"/>
          </a:xfrm>
        </p:spPr>
        <p:txBody>
          <a:bodyPr>
            <a:normAutofit/>
          </a:bodyPr>
          <a:lstStyle/>
          <a:p>
            <a:pPr marL="285750" indent="-285750">
              <a:buClrTx/>
            </a:pPr>
            <a:r>
              <a:rPr lang="en-US" sz="2400" dirty="0"/>
              <a:t>In order to run an API an appropriate API key must be used</a:t>
            </a:r>
          </a:p>
          <a:p>
            <a:pPr marL="285750" indent="-285750">
              <a:buClrTx/>
            </a:pPr>
            <a:r>
              <a:rPr lang="en-US" sz="2400" dirty="0"/>
              <a:t>The API key can </a:t>
            </a:r>
          </a:p>
          <a:p>
            <a:pPr lvl="1"/>
            <a:r>
              <a:rPr lang="en-US" sz="2400" dirty="0"/>
              <a:t>Point to the sandbox or production environment</a:t>
            </a:r>
          </a:p>
          <a:p>
            <a:pPr lvl="1"/>
            <a:r>
              <a:rPr lang="en-US" sz="2400" dirty="0"/>
              <a:t>Be designed for read only or for read/write</a:t>
            </a:r>
          </a:p>
        </p:txBody>
      </p:sp>
    </p:spTree>
    <p:custDataLst>
      <p:tags r:id="rId1"/>
    </p:custDataLst>
    <p:extLst>
      <p:ext uri="{BB962C8B-B14F-4D97-AF65-F5344CB8AC3E}">
        <p14:creationId xmlns:p14="http://schemas.microsoft.com/office/powerpoint/2010/main" val="1270715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362B7-D42A-5592-5758-E03F70F91E7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E7996A-11AC-F547-B5BA-83E2E4EAAC74}"/>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C4BA1704-8A5B-E389-080D-DE5A000408EE}"/>
              </a:ext>
            </a:extLst>
          </p:cNvPr>
          <p:cNvSpPr>
            <a:spLocks noGrp="1"/>
          </p:cNvSpPr>
          <p:nvPr>
            <p:ph type="title"/>
          </p:nvPr>
        </p:nvSpPr>
        <p:spPr/>
        <p:txBody>
          <a:bodyPr/>
          <a:lstStyle/>
          <a:p>
            <a:r>
              <a:rPr lang="en-US" sz="3200" dirty="0"/>
              <a:t>Creating and Managing API Keys</a:t>
            </a:r>
            <a:endParaRPr lang="en-NL" dirty="0"/>
          </a:p>
        </p:txBody>
      </p:sp>
      <p:sp>
        <p:nvSpPr>
          <p:cNvPr id="6" name="Content Placeholder 5">
            <a:extLst>
              <a:ext uri="{FF2B5EF4-FFF2-40B4-BE49-F238E27FC236}">
                <a16:creationId xmlns:a16="http://schemas.microsoft.com/office/drawing/2014/main" id="{0F25110A-0E47-F024-1C03-D63DDFBE6671}"/>
              </a:ext>
            </a:extLst>
          </p:cNvPr>
          <p:cNvSpPr>
            <a:spLocks noGrp="1"/>
          </p:cNvSpPr>
          <p:nvPr>
            <p:ph idx="1"/>
          </p:nvPr>
        </p:nvSpPr>
        <p:spPr>
          <a:xfrm>
            <a:off x="527381" y="1028734"/>
            <a:ext cx="11233248" cy="4834855"/>
          </a:xfrm>
        </p:spPr>
        <p:txBody>
          <a:bodyPr>
            <a:normAutofit/>
          </a:bodyPr>
          <a:lstStyle/>
          <a:p>
            <a:pPr marL="285750" indent="-285750">
              <a:buClrTx/>
            </a:pPr>
            <a:r>
              <a:rPr lang="en-US" sz="2400" dirty="0"/>
              <a:t>Each API key relates to one or more general areas, such as Acquisitions, Analytics, Configuration, Courses, etc.</a:t>
            </a:r>
          </a:p>
          <a:p>
            <a:pPr marL="285750" indent="-285750">
              <a:buClrTx/>
            </a:pPr>
            <a:r>
              <a:rPr lang="en-US" sz="2400" dirty="0"/>
              <a:t>In this way when API keys are given to third party vendors for integration purposes, the institution can control </a:t>
            </a:r>
          </a:p>
          <a:p>
            <a:pPr lvl="1"/>
            <a:r>
              <a:rPr lang="en-US" sz="2400" dirty="0"/>
              <a:t>Which data can be accessed </a:t>
            </a:r>
          </a:p>
          <a:p>
            <a:pPr lvl="1"/>
            <a:r>
              <a:rPr lang="en-US" sz="2400" dirty="0"/>
              <a:t>If the data can be only retrieved (GET) or also deleted, created and updated (DELETE, PUT and POST).</a:t>
            </a:r>
          </a:p>
          <a:p>
            <a:pPr lvl="1"/>
            <a:endParaRPr lang="en-US" sz="2400" dirty="0"/>
          </a:p>
        </p:txBody>
      </p:sp>
    </p:spTree>
    <p:custDataLst>
      <p:tags r:id="rId1"/>
    </p:custDataLst>
    <p:extLst>
      <p:ext uri="{BB962C8B-B14F-4D97-AF65-F5344CB8AC3E}">
        <p14:creationId xmlns:p14="http://schemas.microsoft.com/office/powerpoint/2010/main" val="3317467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91540-47E0-3DEC-D375-405D6E2FA760}"/>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E25F035-8662-1FE5-BD82-66F82E260ECE}"/>
              </a:ext>
            </a:extLst>
          </p:cNvPr>
          <p:cNvPicPr>
            <a:picLocks noChangeAspect="1"/>
          </p:cNvPicPr>
          <p:nvPr/>
        </p:nvPicPr>
        <p:blipFill>
          <a:blip r:embed="rId3"/>
          <a:stretch>
            <a:fillRect/>
          </a:stretch>
        </p:blipFill>
        <p:spPr>
          <a:xfrm>
            <a:off x="2264189" y="614934"/>
            <a:ext cx="7046402" cy="5833872"/>
          </a:xfrm>
          <a:prstGeom prst="rect">
            <a:avLst/>
          </a:prstGeom>
          <a:ln>
            <a:solidFill>
              <a:schemeClr val="tx1"/>
            </a:solidFill>
          </a:ln>
        </p:spPr>
      </p:pic>
      <p:sp>
        <p:nvSpPr>
          <p:cNvPr id="2" name="Slide Number Placeholder 1">
            <a:extLst>
              <a:ext uri="{FF2B5EF4-FFF2-40B4-BE49-F238E27FC236}">
                <a16:creationId xmlns:a16="http://schemas.microsoft.com/office/drawing/2014/main" id="{3F680FAA-076D-683A-5AE4-E0E864C20F92}"/>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36D977FD-A834-A36F-8432-F17BFBE409CE}"/>
              </a:ext>
            </a:extLst>
          </p:cNvPr>
          <p:cNvSpPr>
            <a:spLocks noGrp="1"/>
          </p:cNvSpPr>
          <p:nvPr>
            <p:ph type="title"/>
          </p:nvPr>
        </p:nvSpPr>
        <p:spPr/>
        <p:txBody>
          <a:bodyPr/>
          <a:lstStyle/>
          <a:p>
            <a:r>
              <a:rPr lang="en-US" sz="3200" dirty="0"/>
              <a:t>Creating and Managing API Keys</a:t>
            </a:r>
            <a:endParaRPr lang="en-NL" dirty="0"/>
          </a:p>
        </p:txBody>
      </p:sp>
      <p:sp>
        <p:nvSpPr>
          <p:cNvPr id="7" name="Rectangle 6">
            <a:extLst>
              <a:ext uri="{FF2B5EF4-FFF2-40B4-BE49-F238E27FC236}">
                <a16:creationId xmlns:a16="http://schemas.microsoft.com/office/drawing/2014/main" id="{F1703C28-6258-1594-D6B4-45338266ED53}"/>
              </a:ext>
            </a:extLst>
          </p:cNvPr>
          <p:cNvSpPr/>
          <p:nvPr/>
        </p:nvSpPr>
        <p:spPr>
          <a:xfrm>
            <a:off x="5467349" y="906132"/>
            <a:ext cx="719423" cy="486832"/>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cxnSp>
        <p:nvCxnSpPr>
          <p:cNvPr id="9" name="Straight Arrow Connector 8">
            <a:extLst>
              <a:ext uri="{FF2B5EF4-FFF2-40B4-BE49-F238E27FC236}">
                <a16:creationId xmlns:a16="http://schemas.microsoft.com/office/drawing/2014/main" id="{B7999AED-49EB-C615-3B25-31F817DBE732}"/>
              </a:ext>
            </a:extLst>
          </p:cNvPr>
          <p:cNvCxnSpPr/>
          <p:nvPr/>
        </p:nvCxnSpPr>
        <p:spPr>
          <a:xfrm>
            <a:off x="1852709" y="2300934"/>
            <a:ext cx="822960" cy="9029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AEE4C6A-E1D0-0216-95D5-6458C618F201}"/>
              </a:ext>
            </a:extLst>
          </p:cNvPr>
          <p:cNvSpPr/>
          <p:nvPr/>
        </p:nvSpPr>
        <p:spPr>
          <a:xfrm>
            <a:off x="2895981" y="3203904"/>
            <a:ext cx="1195959" cy="486832"/>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cxnSp>
        <p:nvCxnSpPr>
          <p:cNvPr id="13" name="Straight Arrow Connector 12">
            <a:extLst>
              <a:ext uri="{FF2B5EF4-FFF2-40B4-BE49-F238E27FC236}">
                <a16:creationId xmlns:a16="http://schemas.microsoft.com/office/drawing/2014/main" id="{88B90AC8-BAC3-FCD6-E538-F0D1DAD2506F}"/>
              </a:ext>
            </a:extLst>
          </p:cNvPr>
          <p:cNvCxnSpPr>
            <a:cxnSpLocks/>
          </p:cNvCxnSpPr>
          <p:nvPr/>
        </p:nvCxnSpPr>
        <p:spPr>
          <a:xfrm flipH="1" flipV="1">
            <a:off x="6238540" y="1517904"/>
            <a:ext cx="562310" cy="5210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5">
            <a:extLst>
              <a:ext uri="{FF2B5EF4-FFF2-40B4-BE49-F238E27FC236}">
                <a16:creationId xmlns:a16="http://schemas.microsoft.com/office/drawing/2014/main" id="{2491C949-E227-F6F1-2182-F9AEE6A4CF11}"/>
              </a:ext>
            </a:extLst>
          </p:cNvPr>
          <p:cNvSpPr>
            <a:spLocks noGrp="1"/>
          </p:cNvSpPr>
          <p:nvPr>
            <p:ph idx="1"/>
          </p:nvPr>
        </p:nvSpPr>
        <p:spPr>
          <a:xfrm>
            <a:off x="7941615" y="1428909"/>
            <a:ext cx="3972392" cy="1237926"/>
          </a:xfrm>
          <a:solidFill>
            <a:srgbClr val="FFFF00"/>
          </a:solidFill>
          <a:ln>
            <a:solidFill>
              <a:schemeClr val="tx1"/>
            </a:solidFill>
          </a:ln>
        </p:spPr>
        <p:txBody>
          <a:bodyPr>
            <a:noAutofit/>
          </a:bodyPr>
          <a:lstStyle/>
          <a:p>
            <a:pPr marL="285750" indent="-285750">
              <a:buClrTx/>
            </a:pPr>
            <a:r>
              <a:rPr lang="en-US" sz="2400" dirty="0"/>
              <a:t>API Keys are managed and via the link at “Build My APIs &gt; API Keys”</a:t>
            </a:r>
          </a:p>
        </p:txBody>
      </p:sp>
    </p:spTree>
    <p:custDataLst>
      <p:tags r:id="rId1"/>
    </p:custDataLst>
    <p:extLst>
      <p:ext uri="{BB962C8B-B14F-4D97-AF65-F5344CB8AC3E}">
        <p14:creationId xmlns:p14="http://schemas.microsoft.com/office/powerpoint/2010/main" val="1912683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66EC1-9A48-6AD7-9E5F-9CC0AA0B306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FEEE0CA-5803-CD81-11C5-953BE3FC7821}"/>
              </a:ext>
            </a:extLst>
          </p:cNvPr>
          <p:cNvPicPr>
            <a:picLocks noChangeAspect="1"/>
          </p:cNvPicPr>
          <p:nvPr/>
        </p:nvPicPr>
        <p:blipFill>
          <a:blip r:embed="rId3"/>
          <a:stretch>
            <a:fillRect/>
          </a:stretch>
        </p:blipFill>
        <p:spPr>
          <a:xfrm>
            <a:off x="1533525" y="2981271"/>
            <a:ext cx="9124950" cy="2162175"/>
          </a:xfrm>
          <a:prstGeom prst="rect">
            <a:avLst/>
          </a:prstGeom>
          <a:ln>
            <a:solidFill>
              <a:schemeClr val="tx1"/>
            </a:solidFill>
          </a:ln>
        </p:spPr>
      </p:pic>
      <p:sp>
        <p:nvSpPr>
          <p:cNvPr id="2" name="Slide Number Placeholder 1">
            <a:extLst>
              <a:ext uri="{FF2B5EF4-FFF2-40B4-BE49-F238E27FC236}">
                <a16:creationId xmlns:a16="http://schemas.microsoft.com/office/drawing/2014/main" id="{AE51E9FA-74A3-8608-DB55-2EEC78D687B9}"/>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C3139418-8D82-2307-453B-9C9FF7023B52}"/>
              </a:ext>
            </a:extLst>
          </p:cNvPr>
          <p:cNvSpPr>
            <a:spLocks noGrp="1"/>
          </p:cNvSpPr>
          <p:nvPr>
            <p:ph type="title"/>
          </p:nvPr>
        </p:nvSpPr>
        <p:spPr/>
        <p:txBody>
          <a:bodyPr/>
          <a:lstStyle/>
          <a:p>
            <a:r>
              <a:rPr lang="en-US" sz="3200" dirty="0"/>
              <a:t>Creating and Managing API Keys</a:t>
            </a:r>
            <a:endParaRPr lang="en-NL" dirty="0"/>
          </a:p>
        </p:txBody>
      </p:sp>
      <p:sp>
        <p:nvSpPr>
          <p:cNvPr id="6" name="Content Placeholder 5">
            <a:extLst>
              <a:ext uri="{FF2B5EF4-FFF2-40B4-BE49-F238E27FC236}">
                <a16:creationId xmlns:a16="http://schemas.microsoft.com/office/drawing/2014/main" id="{259DC7C5-FB92-9436-281B-3397310F2D5C}"/>
              </a:ext>
            </a:extLst>
          </p:cNvPr>
          <p:cNvSpPr>
            <a:spLocks noGrp="1"/>
          </p:cNvSpPr>
          <p:nvPr>
            <p:ph idx="1"/>
          </p:nvPr>
        </p:nvSpPr>
        <p:spPr>
          <a:xfrm>
            <a:off x="527381" y="1028734"/>
            <a:ext cx="11233248" cy="1360136"/>
          </a:xfrm>
        </p:spPr>
        <p:txBody>
          <a:bodyPr>
            <a:normAutofit/>
          </a:bodyPr>
          <a:lstStyle/>
          <a:p>
            <a:pPr marL="285750" indent="-285750">
              <a:buClrTx/>
            </a:pPr>
            <a:r>
              <a:rPr lang="en-US" sz="2400" dirty="0"/>
              <a:t>Now we will create an API key for acquisitions activities for read and write in the production environment.  Scroll to the bottom of the list of existing API Keys (if there are already API Keys) and click “Add API key”</a:t>
            </a:r>
          </a:p>
        </p:txBody>
      </p:sp>
      <p:sp>
        <p:nvSpPr>
          <p:cNvPr id="7" name="Rectangle 6">
            <a:extLst>
              <a:ext uri="{FF2B5EF4-FFF2-40B4-BE49-F238E27FC236}">
                <a16:creationId xmlns:a16="http://schemas.microsoft.com/office/drawing/2014/main" id="{45187E74-9356-F8AC-4BED-F9BB57D11A73}"/>
              </a:ext>
            </a:extLst>
          </p:cNvPr>
          <p:cNvSpPr/>
          <p:nvPr/>
        </p:nvSpPr>
        <p:spPr>
          <a:xfrm>
            <a:off x="1680210" y="4491990"/>
            <a:ext cx="1200150" cy="4343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781499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FFF09-09FA-5580-47A8-8C7412D44C9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73CD2D-1050-37E7-4F26-ACC49C697119}"/>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AFB8B63A-7862-A02A-9CB0-27A6269D633E}"/>
              </a:ext>
            </a:extLst>
          </p:cNvPr>
          <p:cNvSpPr>
            <a:spLocks noGrp="1"/>
          </p:cNvSpPr>
          <p:nvPr>
            <p:ph type="title"/>
          </p:nvPr>
        </p:nvSpPr>
        <p:spPr/>
        <p:txBody>
          <a:bodyPr/>
          <a:lstStyle/>
          <a:p>
            <a:r>
              <a:rPr lang="en-US" sz="3200" dirty="0"/>
              <a:t>Creating and Managing API Keys</a:t>
            </a:r>
            <a:endParaRPr lang="en-NL" dirty="0"/>
          </a:p>
        </p:txBody>
      </p:sp>
      <p:sp>
        <p:nvSpPr>
          <p:cNvPr id="6" name="Content Placeholder 5">
            <a:extLst>
              <a:ext uri="{FF2B5EF4-FFF2-40B4-BE49-F238E27FC236}">
                <a16:creationId xmlns:a16="http://schemas.microsoft.com/office/drawing/2014/main" id="{10FC9AF1-0E53-F4DF-552E-D141C70D23C4}"/>
              </a:ext>
            </a:extLst>
          </p:cNvPr>
          <p:cNvSpPr>
            <a:spLocks noGrp="1"/>
          </p:cNvSpPr>
          <p:nvPr>
            <p:ph idx="1"/>
          </p:nvPr>
        </p:nvSpPr>
        <p:spPr>
          <a:xfrm>
            <a:off x="527381" y="1028734"/>
            <a:ext cx="11233248" cy="902970"/>
          </a:xfrm>
        </p:spPr>
        <p:txBody>
          <a:bodyPr>
            <a:normAutofit/>
          </a:bodyPr>
          <a:lstStyle/>
          <a:p>
            <a:pPr marL="285750" indent="-285750">
              <a:buClrTx/>
            </a:pPr>
            <a:r>
              <a:rPr lang="en-US" sz="2400" dirty="0"/>
              <a:t>We have given the API key a name and now we will add permissions</a:t>
            </a:r>
          </a:p>
        </p:txBody>
      </p:sp>
      <p:pic>
        <p:nvPicPr>
          <p:cNvPr id="10" name="Picture 9">
            <a:extLst>
              <a:ext uri="{FF2B5EF4-FFF2-40B4-BE49-F238E27FC236}">
                <a16:creationId xmlns:a16="http://schemas.microsoft.com/office/drawing/2014/main" id="{3491D4DB-BF80-06C7-DDC0-D6EAE859A2EF}"/>
              </a:ext>
            </a:extLst>
          </p:cNvPr>
          <p:cNvPicPr>
            <a:picLocks noChangeAspect="1"/>
          </p:cNvPicPr>
          <p:nvPr/>
        </p:nvPicPr>
        <p:blipFill>
          <a:blip r:embed="rId3"/>
          <a:stretch>
            <a:fillRect/>
          </a:stretch>
        </p:blipFill>
        <p:spPr>
          <a:xfrm>
            <a:off x="2572702" y="1557337"/>
            <a:ext cx="6429375" cy="4886325"/>
          </a:xfrm>
          <a:prstGeom prst="rect">
            <a:avLst/>
          </a:prstGeom>
          <a:ln>
            <a:solidFill>
              <a:schemeClr val="tx1"/>
            </a:solidFill>
          </a:ln>
        </p:spPr>
      </p:pic>
      <p:sp>
        <p:nvSpPr>
          <p:cNvPr id="11" name="Rectangle 10">
            <a:extLst>
              <a:ext uri="{FF2B5EF4-FFF2-40B4-BE49-F238E27FC236}">
                <a16:creationId xmlns:a16="http://schemas.microsoft.com/office/drawing/2014/main" id="{05D3C454-0E01-CB6E-22CF-BEA5FDB4FCF8}"/>
              </a:ext>
            </a:extLst>
          </p:cNvPr>
          <p:cNvSpPr/>
          <p:nvPr/>
        </p:nvSpPr>
        <p:spPr>
          <a:xfrm>
            <a:off x="3040380" y="2194560"/>
            <a:ext cx="2914650" cy="35433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Rectangle 11">
            <a:extLst>
              <a:ext uri="{FF2B5EF4-FFF2-40B4-BE49-F238E27FC236}">
                <a16:creationId xmlns:a16="http://schemas.microsoft.com/office/drawing/2014/main" id="{9A7E8143-40F6-79E3-1AB7-5EF1E0EEE3F1}"/>
              </a:ext>
            </a:extLst>
          </p:cNvPr>
          <p:cNvSpPr/>
          <p:nvPr/>
        </p:nvSpPr>
        <p:spPr>
          <a:xfrm>
            <a:off x="2618422" y="5566410"/>
            <a:ext cx="1096328" cy="35433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2016124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25A66-DAA1-7C1F-1D2D-FFE1A58314C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50AFE0B-5192-49D8-288D-F872A90FAF7B}"/>
              </a:ext>
            </a:extLst>
          </p:cNvPr>
          <p:cNvPicPr>
            <a:picLocks noChangeAspect="1"/>
          </p:cNvPicPr>
          <p:nvPr/>
        </p:nvPicPr>
        <p:blipFill>
          <a:blip r:embed="rId3"/>
          <a:stretch>
            <a:fillRect/>
          </a:stretch>
        </p:blipFill>
        <p:spPr>
          <a:xfrm>
            <a:off x="3181350" y="1780313"/>
            <a:ext cx="5367337" cy="4476757"/>
          </a:xfrm>
          <a:prstGeom prst="rect">
            <a:avLst/>
          </a:prstGeom>
          <a:ln>
            <a:solidFill>
              <a:schemeClr val="tx1"/>
            </a:solidFill>
          </a:ln>
        </p:spPr>
      </p:pic>
      <p:sp>
        <p:nvSpPr>
          <p:cNvPr id="2" name="Slide Number Placeholder 1">
            <a:extLst>
              <a:ext uri="{FF2B5EF4-FFF2-40B4-BE49-F238E27FC236}">
                <a16:creationId xmlns:a16="http://schemas.microsoft.com/office/drawing/2014/main" id="{67ED8F5B-2270-89B2-14D1-A0C3A81ABAA5}"/>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9BADFFE-300A-E5E7-B6C9-51DA44E8DEFA}"/>
              </a:ext>
            </a:extLst>
          </p:cNvPr>
          <p:cNvSpPr>
            <a:spLocks noGrp="1"/>
          </p:cNvSpPr>
          <p:nvPr>
            <p:ph type="title"/>
          </p:nvPr>
        </p:nvSpPr>
        <p:spPr/>
        <p:txBody>
          <a:bodyPr/>
          <a:lstStyle/>
          <a:p>
            <a:r>
              <a:rPr lang="en-US" sz="3200" dirty="0"/>
              <a:t>Creating and Managing API Keys</a:t>
            </a:r>
            <a:endParaRPr lang="en-NL" dirty="0"/>
          </a:p>
        </p:txBody>
      </p:sp>
      <p:sp>
        <p:nvSpPr>
          <p:cNvPr id="6" name="Content Placeholder 5">
            <a:extLst>
              <a:ext uri="{FF2B5EF4-FFF2-40B4-BE49-F238E27FC236}">
                <a16:creationId xmlns:a16="http://schemas.microsoft.com/office/drawing/2014/main" id="{274EA668-FA3B-5B41-E5DA-8E4F37205A7E}"/>
              </a:ext>
            </a:extLst>
          </p:cNvPr>
          <p:cNvSpPr>
            <a:spLocks noGrp="1"/>
          </p:cNvSpPr>
          <p:nvPr>
            <p:ph idx="1"/>
          </p:nvPr>
        </p:nvSpPr>
        <p:spPr>
          <a:xfrm>
            <a:off x="527381" y="1028734"/>
            <a:ext cx="11233248" cy="902970"/>
          </a:xfrm>
        </p:spPr>
        <p:txBody>
          <a:bodyPr>
            <a:normAutofit/>
          </a:bodyPr>
          <a:lstStyle/>
          <a:p>
            <a:pPr marL="285750" indent="-285750">
              <a:buClrTx/>
            </a:pPr>
            <a:r>
              <a:rPr lang="en-US" sz="2400" dirty="0"/>
              <a:t>We added permission for acquisitions for production with Read/Write</a:t>
            </a:r>
          </a:p>
        </p:txBody>
      </p:sp>
      <p:sp>
        <p:nvSpPr>
          <p:cNvPr id="7" name="Rectangle 6">
            <a:extLst>
              <a:ext uri="{FF2B5EF4-FFF2-40B4-BE49-F238E27FC236}">
                <a16:creationId xmlns:a16="http://schemas.microsoft.com/office/drawing/2014/main" id="{B772195C-8F62-6DEC-6803-43ACEE8A79E6}"/>
              </a:ext>
            </a:extLst>
          </p:cNvPr>
          <p:cNvSpPr/>
          <p:nvPr/>
        </p:nvSpPr>
        <p:spPr>
          <a:xfrm>
            <a:off x="7509510" y="5849931"/>
            <a:ext cx="502920" cy="407139"/>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8" name="Rectangle 7">
            <a:extLst>
              <a:ext uri="{FF2B5EF4-FFF2-40B4-BE49-F238E27FC236}">
                <a16:creationId xmlns:a16="http://schemas.microsoft.com/office/drawing/2014/main" id="{C54782B9-C664-0DCD-3E81-664EDF39F88A}"/>
              </a:ext>
            </a:extLst>
          </p:cNvPr>
          <p:cNvSpPr/>
          <p:nvPr/>
        </p:nvSpPr>
        <p:spPr>
          <a:xfrm>
            <a:off x="6926580" y="5112723"/>
            <a:ext cx="822960" cy="305098"/>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9" name="Rectangle 8">
            <a:extLst>
              <a:ext uri="{FF2B5EF4-FFF2-40B4-BE49-F238E27FC236}">
                <a16:creationId xmlns:a16="http://schemas.microsoft.com/office/drawing/2014/main" id="{12C72D2D-298C-258E-37D1-19E761F92FF2}"/>
              </a:ext>
            </a:extLst>
          </p:cNvPr>
          <p:cNvSpPr/>
          <p:nvPr/>
        </p:nvSpPr>
        <p:spPr>
          <a:xfrm>
            <a:off x="3303270" y="5093821"/>
            <a:ext cx="822960" cy="305098"/>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3" name="Content Placeholder 5">
            <a:extLst>
              <a:ext uri="{FF2B5EF4-FFF2-40B4-BE49-F238E27FC236}">
                <a16:creationId xmlns:a16="http://schemas.microsoft.com/office/drawing/2014/main" id="{596DB8DD-18C7-C072-BF66-42C42A7EF521}"/>
              </a:ext>
            </a:extLst>
          </p:cNvPr>
          <p:cNvSpPr txBox="1">
            <a:spLocks/>
          </p:cNvSpPr>
          <p:nvPr/>
        </p:nvSpPr>
        <p:spPr>
          <a:xfrm>
            <a:off x="273237" y="4916315"/>
            <a:ext cx="2108966" cy="965207"/>
          </a:xfrm>
          <a:prstGeom prst="rect">
            <a:avLst/>
          </a:prstGeom>
          <a:solidFill>
            <a:srgbClr val="FFFF00"/>
          </a:solidFill>
          <a:ln>
            <a:solidFill>
              <a:schemeClr val="tx1"/>
            </a:solidFill>
          </a:ln>
        </p:spPr>
        <p:txBody>
          <a:bodyPr>
            <a:noAutofit/>
          </a:bodyPr>
          <a:lstStyle>
            <a:lvl1pPr marL="180000" indent="-180000" algn="l" defTabSz="914400" rtl="0" eaLnBrk="1" latinLnBrk="0" hangingPunct="1">
              <a:lnSpc>
                <a:spcPct val="100000"/>
              </a:lnSpc>
              <a:spcBef>
                <a:spcPts val="800"/>
              </a:spcBef>
              <a:spcAft>
                <a:spcPts val="0"/>
              </a:spcAft>
              <a:buClr>
                <a:schemeClr val="accent1"/>
              </a:buClr>
              <a:buFont typeface="Arial" panose="020B0604020202020204" pitchFamily="34" charset="0"/>
              <a:buChar char="•"/>
              <a:defRPr sz="3200" kern="1200">
                <a:solidFill>
                  <a:schemeClr val="tx1">
                    <a:lumMod val="85000"/>
                    <a:lumOff val="15000"/>
                  </a:schemeClr>
                </a:solidFill>
                <a:latin typeface="+mn-lt"/>
                <a:ea typeface="+mn-ea"/>
                <a:cs typeface="+mn-cs"/>
              </a:defRPr>
            </a:lvl1pPr>
            <a:lvl2pPr marL="360000" indent="-180000" algn="l" defTabSz="914400" rtl="0" eaLnBrk="1" latinLnBrk="0" hangingPunct="1">
              <a:lnSpc>
                <a:spcPct val="100000"/>
              </a:lnSpc>
              <a:spcBef>
                <a:spcPts val="800"/>
              </a:spcBef>
              <a:spcAft>
                <a:spcPts val="0"/>
              </a:spcAft>
              <a:buClr>
                <a:schemeClr val="accent6"/>
              </a:buClr>
              <a:buFont typeface="Arial" panose="020B0604020202020204" pitchFamily="34" charset="0"/>
              <a:buChar char="­"/>
              <a:defRPr sz="2667" kern="1200" baseline="0">
                <a:solidFill>
                  <a:schemeClr val="tx1">
                    <a:lumMod val="85000"/>
                    <a:lumOff val="15000"/>
                  </a:schemeClr>
                </a:solidFill>
                <a:latin typeface="+mn-lt"/>
                <a:ea typeface="+mn-ea"/>
                <a:cs typeface="+mn-cs"/>
              </a:defRPr>
            </a:lvl2pPr>
            <a:lvl3pPr marL="540000" indent="-180000" algn="l" defTabSz="914400" rtl="0" eaLnBrk="1" latinLnBrk="0" hangingPunct="1">
              <a:lnSpc>
                <a:spcPct val="100000"/>
              </a:lnSpc>
              <a:spcBef>
                <a:spcPts val="0"/>
              </a:spcBef>
              <a:spcAft>
                <a:spcPts val="0"/>
              </a:spcAft>
              <a:buFont typeface="Wingdings" panose="05000000000000000000" pitchFamily="2" charset="2"/>
              <a:buChar char="§"/>
              <a:defRPr sz="24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0"/>
              </a:spcAft>
              <a:buClr>
                <a:schemeClr val="tx1"/>
              </a:buClr>
              <a:buFont typeface="Courier New" panose="02070309020205020404" pitchFamily="49" charset="0"/>
              <a:buChar char="o"/>
              <a:defRPr sz="2133"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1400" dirty="0"/>
              <a:t>Additional permissions for additional areas can be added for the same API key.</a:t>
            </a:r>
          </a:p>
        </p:txBody>
      </p:sp>
      <p:cxnSp>
        <p:nvCxnSpPr>
          <p:cNvPr id="14" name="Straight Arrow Connector 13">
            <a:extLst>
              <a:ext uri="{FF2B5EF4-FFF2-40B4-BE49-F238E27FC236}">
                <a16:creationId xmlns:a16="http://schemas.microsoft.com/office/drawing/2014/main" id="{FB495D90-40BC-21FB-4C5A-5921E1A2461B}"/>
              </a:ext>
            </a:extLst>
          </p:cNvPr>
          <p:cNvCxnSpPr>
            <a:cxnSpLocks/>
            <a:stCxn id="13" idx="3"/>
          </p:cNvCxnSpPr>
          <p:nvPr/>
        </p:nvCxnSpPr>
        <p:spPr>
          <a:xfrm>
            <a:off x="2382203" y="5398919"/>
            <a:ext cx="869633" cy="2457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33682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891AF-AE82-6CFC-A59F-8C72431B291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0A9865-FF39-9140-8DB0-15650E07D2F3}"/>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387CBFC9-2142-B703-2CE0-467D4F152F04}"/>
              </a:ext>
            </a:extLst>
          </p:cNvPr>
          <p:cNvSpPr>
            <a:spLocks noGrp="1"/>
          </p:cNvSpPr>
          <p:nvPr>
            <p:ph type="title"/>
          </p:nvPr>
        </p:nvSpPr>
        <p:spPr/>
        <p:txBody>
          <a:bodyPr/>
          <a:lstStyle/>
          <a:p>
            <a:r>
              <a:rPr lang="en-US" sz="3200" dirty="0"/>
              <a:t>Creating and Managing API Keys</a:t>
            </a:r>
            <a:endParaRPr lang="en-NL" dirty="0"/>
          </a:p>
        </p:txBody>
      </p:sp>
      <p:sp>
        <p:nvSpPr>
          <p:cNvPr id="6" name="Content Placeholder 5">
            <a:extLst>
              <a:ext uri="{FF2B5EF4-FFF2-40B4-BE49-F238E27FC236}">
                <a16:creationId xmlns:a16="http://schemas.microsoft.com/office/drawing/2014/main" id="{7B1A4654-9F69-8D00-3C7D-C849BD0D7244}"/>
              </a:ext>
            </a:extLst>
          </p:cNvPr>
          <p:cNvSpPr>
            <a:spLocks noGrp="1"/>
          </p:cNvSpPr>
          <p:nvPr>
            <p:ph idx="1"/>
          </p:nvPr>
        </p:nvSpPr>
        <p:spPr>
          <a:xfrm>
            <a:off x="527381" y="1028734"/>
            <a:ext cx="11233248" cy="902970"/>
          </a:xfrm>
        </p:spPr>
        <p:txBody>
          <a:bodyPr>
            <a:normAutofit lnSpcReduction="10000"/>
          </a:bodyPr>
          <a:lstStyle/>
          <a:p>
            <a:pPr marL="285750" indent="-285750">
              <a:buClrTx/>
            </a:pPr>
            <a:r>
              <a:rPr lang="en-US" sz="2400" dirty="0"/>
              <a:t>Now the new API Key appears in the list</a:t>
            </a:r>
          </a:p>
          <a:p>
            <a:pPr marL="285750" indent="-285750">
              <a:buClrTx/>
            </a:pPr>
            <a:r>
              <a:rPr lang="en-US" sz="2400" dirty="0"/>
              <a:t>In a moment we will use this new API key in the API console</a:t>
            </a:r>
          </a:p>
        </p:txBody>
      </p:sp>
      <p:pic>
        <p:nvPicPr>
          <p:cNvPr id="9" name="Picture 8">
            <a:extLst>
              <a:ext uri="{FF2B5EF4-FFF2-40B4-BE49-F238E27FC236}">
                <a16:creationId xmlns:a16="http://schemas.microsoft.com/office/drawing/2014/main" id="{7FF47B31-C249-DAE1-0A27-775F55399FBA}"/>
              </a:ext>
            </a:extLst>
          </p:cNvPr>
          <p:cNvPicPr>
            <a:picLocks noChangeAspect="1"/>
          </p:cNvPicPr>
          <p:nvPr/>
        </p:nvPicPr>
        <p:blipFill>
          <a:blip r:embed="rId3"/>
          <a:stretch>
            <a:fillRect/>
          </a:stretch>
        </p:blipFill>
        <p:spPr>
          <a:xfrm>
            <a:off x="1771650" y="2098466"/>
            <a:ext cx="8130540" cy="4016874"/>
          </a:xfrm>
          <a:prstGeom prst="rect">
            <a:avLst/>
          </a:prstGeom>
          <a:ln>
            <a:solidFill>
              <a:schemeClr val="tx1"/>
            </a:solidFill>
          </a:ln>
        </p:spPr>
      </p:pic>
      <p:sp>
        <p:nvSpPr>
          <p:cNvPr id="10" name="Rectangle 9">
            <a:extLst>
              <a:ext uri="{FF2B5EF4-FFF2-40B4-BE49-F238E27FC236}">
                <a16:creationId xmlns:a16="http://schemas.microsoft.com/office/drawing/2014/main" id="{3F74A7EE-75A3-022A-E05C-8AF92B7C654E}"/>
              </a:ext>
            </a:extLst>
          </p:cNvPr>
          <p:cNvSpPr/>
          <p:nvPr/>
        </p:nvSpPr>
        <p:spPr>
          <a:xfrm>
            <a:off x="2366010" y="4549140"/>
            <a:ext cx="7075170" cy="44577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3122032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BEB3B-548B-180F-A116-979EDDE71FA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13C714-E31B-533D-339E-5940C71298B9}"/>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161D2382-8454-05FD-60AC-96BF7DEFE00D}"/>
              </a:ext>
            </a:extLst>
          </p:cNvPr>
          <p:cNvSpPr>
            <a:spLocks noGrp="1"/>
          </p:cNvSpPr>
          <p:nvPr>
            <p:ph type="title"/>
          </p:nvPr>
        </p:nvSpPr>
        <p:spPr/>
        <p:txBody>
          <a:bodyPr/>
          <a:lstStyle/>
          <a:p>
            <a:r>
              <a:rPr lang="en-US" sz="3200" dirty="0"/>
              <a:t>Creating and Managing API Keys</a:t>
            </a:r>
            <a:endParaRPr lang="en-NL" dirty="0"/>
          </a:p>
        </p:txBody>
      </p:sp>
      <p:sp>
        <p:nvSpPr>
          <p:cNvPr id="6" name="Content Placeholder 5">
            <a:extLst>
              <a:ext uri="{FF2B5EF4-FFF2-40B4-BE49-F238E27FC236}">
                <a16:creationId xmlns:a16="http://schemas.microsoft.com/office/drawing/2014/main" id="{A8D15E3E-1914-9208-B1CE-905A022BD5C0}"/>
              </a:ext>
            </a:extLst>
          </p:cNvPr>
          <p:cNvSpPr>
            <a:spLocks noGrp="1"/>
          </p:cNvSpPr>
          <p:nvPr>
            <p:ph idx="1"/>
          </p:nvPr>
        </p:nvSpPr>
        <p:spPr>
          <a:xfrm>
            <a:off x="527381" y="1028734"/>
            <a:ext cx="11233248" cy="902970"/>
          </a:xfrm>
        </p:spPr>
        <p:txBody>
          <a:bodyPr>
            <a:normAutofit/>
          </a:bodyPr>
          <a:lstStyle/>
          <a:p>
            <a:pPr marL="285750" indent="-285750">
              <a:buClrTx/>
            </a:pPr>
            <a:r>
              <a:rPr lang="en-US" sz="2400" dirty="0"/>
              <a:t>As we can see it is not possible to see what the API key is.  This is for security purposes.</a:t>
            </a:r>
          </a:p>
        </p:txBody>
      </p:sp>
      <p:pic>
        <p:nvPicPr>
          <p:cNvPr id="9" name="Picture 8">
            <a:extLst>
              <a:ext uri="{FF2B5EF4-FFF2-40B4-BE49-F238E27FC236}">
                <a16:creationId xmlns:a16="http://schemas.microsoft.com/office/drawing/2014/main" id="{5CA9ECAC-4C4C-3C58-9E12-D8D2CC224BCA}"/>
              </a:ext>
            </a:extLst>
          </p:cNvPr>
          <p:cNvPicPr>
            <a:picLocks noChangeAspect="1"/>
          </p:cNvPicPr>
          <p:nvPr/>
        </p:nvPicPr>
        <p:blipFill>
          <a:blip r:embed="rId3"/>
          <a:stretch>
            <a:fillRect/>
          </a:stretch>
        </p:blipFill>
        <p:spPr>
          <a:xfrm>
            <a:off x="1771650" y="2098466"/>
            <a:ext cx="8130540" cy="4016874"/>
          </a:xfrm>
          <a:prstGeom prst="rect">
            <a:avLst/>
          </a:prstGeom>
          <a:ln>
            <a:solidFill>
              <a:schemeClr val="tx1"/>
            </a:solidFill>
          </a:ln>
        </p:spPr>
      </p:pic>
      <p:sp>
        <p:nvSpPr>
          <p:cNvPr id="10" name="Rectangle 9">
            <a:extLst>
              <a:ext uri="{FF2B5EF4-FFF2-40B4-BE49-F238E27FC236}">
                <a16:creationId xmlns:a16="http://schemas.microsoft.com/office/drawing/2014/main" id="{7924C0A3-2BC5-BFC9-F4EA-44FAD313622E}"/>
              </a:ext>
            </a:extLst>
          </p:cNvPr>
          <p:cNvSpPr/>
          <p:nvPr/>
        </p:nvSpPr>
        <p:spPr>
          <a:xfrm>
            <a:off x="4480560" y="4594860"/>
            <a:ext cx="1474470" cy="33147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3" name="Rectangle 2">
            <a:extLst>
              <a:ext uri="{FF2B5EF4-FFF2-40B4-BE49-F238E27FC236}">
                <a16:creationId xmlns:a16="http://schemas.microsoft.com/office/drawing/2014/main" id="{50F4FFCF-6B28-13A3-53DF-971B4E6485A8}"/>
              </a:ext>
            </a:extLst>
          </p:cNvPr>
          <p:cNvSpPr/>
          <p:nvPr/>
        </p:nvSpPr>
        <p:spPr>
          <a:xfrm>
            <a:off x="4495800" y="5067300"/>
            <a:ext cx="1474470" cy="33147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4" name="Rectangle 3">
            <a:extLst>
              <a:ext uri="{FF2B5EF4-FFF2-40B4-BE49-F238E27FC236}">
                <a16:creationId xmlns:a16="http://schemas.microsoft.com/office/drawing/2014/main" id="{2FFD4144-58F6-1199-E803-24B356F01FFF}"/>
              </a:ext>
            </a:extLst>
          </p:cNvPr>
          <p:cNvSpPr/>
          <p:nvPr/>
        </p:nvSpPr>
        <p:spPr>
          <a:xfrm>
            <a:off x="4484370" y="5627370"/>
            <a:ext cx="1474470" cy="33147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332975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dirty="0"/>
              <a:t>Introduction</a:t>
            </a:r>
          </a:p>
        </p:txBody>
      </p:sp>
      <p:sp>
        <p:nvSpPr>
          <p:cNvPr id="3" name="Slide Number Placeholder 2"/>
          <p:cNvSpPr>
            <a:spLocks noGrp="1"/>
          </p:cNvSpPr>
          <p:nvPr>
            <p:ph type="sldNum" sz="quarter" idx="11"/>
          </p:nvPr>
        </p:nvSpPr>
        <p:spPr/>
        <p:txBody>
          <a:bodyPr/>
          <a:lstStyle/>
          <a:p>
            <a:fld id="{F59CD943-D024-467A-B36E-F11E1285ED75}" type="slidenum">
              <a:rPr lang="en-GB" smtClean="0"/>
              <a:pPr/>
              <a:t>3</a:t>
            </a:fld>
            <a:endParaRPr lang="en-GB" dirty="0"/>
          </a:p>
        </p:txBody>
      </p:sp>
    </p:spTree>
    <p:extLst>
      <p:ext uri="{BB962C8B-B14F-4D97-AF65-F5344CB8AC3E}">
        <p14:creationId xmlns:p14="http://schemas.microsoft.com/office/powerpoint/2010/main" val="314361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E07A2-D3EA-8627-A34A-788FC4BC7AB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C226594-D23D-3197-4562-438A76B47AE7}"/>
              </a:ext>
            </a:extLst>
          </p:cNvPr>
          <p:cNvPicPr>
            <a:picLocks noChangeAspect="1"/>
          </p:cNvPicPr>
          <p:nvPr/>
        </p:nvPicPr>
        <p:blipFill>
          <a:blip r:embed="rId3"/>
          <a:stretch>
            <a:fillRect/>
          </a:stretch>
        </p:blipFill>
        <p:spPr>
          <a:xfrm>
            <a:off x="2147014" y="2063900"/>
            <a:ext cx="7646512" cy="4014216"/>
          </a:xfrm>
          <a:prstGeom prst="rect">
            <a:avLst/>
          </a:prstGeom>
          <a:ln>
            <a:solidFill>
              <a:schemeClr val="tx1"/>
            </a:solidFill>
          </a:ln>
        </p:spPr>
      </p:pic>
      <p:sp>
        <p:nvSpPr>
          <p:cNvPr id="2" name="Slide Number Placeholder 1">
            <a:extLst>
              <a:ext uri="{FF2B5EF4-FFF2-40B4-BE49-F238E27FC236}">
                <a16:creationId xmlns:a16="http://schemas.microsoft.com/office/drawing/2014/main" id="{09FED958-AF20-4AA1-1ACB-16D34F0CF541}"/>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568969A3-3B5E-7525-0005-AD073804FD5A}"/>
              </a:ext>
            </a:extLst>
          </p:cNvPr>
          <p:cNvSpPr>
            <a:spLocks noGrp="1"/>
          </p:cNvSpPr>
          <p:nvPr>
            <p:ph type="title"/>
          </p:nvPr>
        </p:nvSpPr>
        <p:spPr/>
        <p:txBody>
          <a:bodyPr/>
          <a:lstStyle/>
          <a:p>
            <a:r>
              <a:rPr lang="en-US" sz="3200" dirty="0"/>
              <a:t>Creating and Managing API Keys</a:t>
            </a:r>
            <a:endParaRPr lang="en-NL" dirty="0"/>
          </a:p>
        </p:txBody>
      </p:sp>
      <p:sp>
        <p:nvSpPr>
          <p:cNvPr id="6" name="Content Placeholder 5">
            <a:extLst>
              <a:ext uri="{FF2B5EF4-FFF2-40B4-BE49-F238E27FC236}">
                <a16:creationId xmlns:a16="http://schemas.microsoft.com/office/drawing/2014/main" id="{702E6B28-0F56-6730-268C-9B81F4E3A61F}"/>
              </a:ext>
            </a:extLst>
          </p:cNvPr>
          <p:cNvSpPr>
            <a:spLocks noGrp="1"/>
          </p:cNvSpPr>
          <p:nvPr>
            <p:ph idx="1"/>
          </p:nvPr>
        </p:nvSpPr>
        <p:spPr>
          <a:xfrm>
            <a:off x="527381" y="1028734"/>
            <a:ext cx="11233248" cy="902970"/>
          </a:xfrm>
        </p:spPr>
        <p:txBody>
          <a:bodyPr>
            <a:normAutofit/>
          </a:bodyPr>
          <a:lstStyle/>
          <a:p>
            <a:pPr marL="285750" indent="-285750">
              <a:buClrTx/>
            </a:pPr>
            <a:r>
              <a:rPr lang="en-US" sz="2400" dirty="0"/>
              <a:t>It is possible however to click the eye icon next to the API key and then view it and copy it.</a:t>
            </a:r>
          </a:p>
        </p:txBody>
      </p:sp>
      <p:sp>
        <p:nvSpPr>
          <p:cNvPr id="10" name="Rectangle 9">
            <a:extLst>
              <a:ext uri="{FF2B5EF4-FFF2-40B4-BE49-F238E27FC236}">
                <a16:creationId xmlns:a16="http://schemas.microsoft.com/office/drawing/2014/main" id="{314E3490-CDAB-4F70-C5B1-F223AEFE2682}"/>
              </a:ext>
            </a:extLst>
          </p:cNvPr>
          <p:cNvSpPr/>
          <p:nvPr/>
        </p:nvSpPr>
        <p:spPr>
          <a:xfrm>
            <a:off x="4480559" y="4594860"/>
            <a:ext cx="1975153" cy="4724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cxnSp>
        <p:nvCxnSpPr>
          <p:cNvPr id="12" name="Straight Arrow Connector 11">
            <a:extLst>
              <a:ext uri="{FF2B5EF4-FFF2-40B4-BE49-F238E27FC236}">
                <a16:creationId xmlns:a16="http://schemas.microsoft.com/office/drawing/2014/main" id="{30B01465-B102-793D-596C-2A0AC681FD86}"/>
              </a:ext>
            </a:extLst>
          </p:cNvPr>
          <p:cNvCxnSpPr/>
          <p:nvPr/>
        </p:nvCxnSpPr>
        <p:spPr>
          <a:xfrm flipH="1">
            <a:off x="6023610" y="3554730"/>
            <a:ext cx="466392" cy="10401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26002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254AD-99BD-9490-6C75-B4DB92CBB2C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745873B-7A8F-FF83-D5F8-8F62DE54572B}"/>
              </a:ext>
            </a:extLst>
          </p:cNvPr>
          <p:cNvSpPr>
            <a:spLocks noGrp="1"/>
          </p:cNvSpPr>
          <p:nvPr>
            <p:ph type="body" sz="quarter" idx="16"/>
          </p:nvPr>
        </p:nvSpPr>
        <p:spPr>
          <a:xfrm>
            <a:off x="0" y="2500384"/>
            <a:ext cx="12192000" cy="1030130"/>
          </a:xfrm>
        </p:spPr>
        <p:txBody>
          <a:bodyPr/>
          <a:lstStyle/>
          <a:p>
            <a:r>
              <a:rPr lang="en-US" sz="3600" dirty="0"/>
              <a:t>The API Console</a:t>
            </a:r>
            <a:endParaRPr lang="en-NL" sz="3600" dirty="0"/>
          </a:p>
        </p:txBody>
      </p:sp>
      <p:sp>
        <p:nvSpPr>
          <p:cNvPr id="3" name="Slide Number Placeholder 2">
            <a:extLst>
              <a:ext uri="{FF2B5EF4-FFF2-40B4-BE49-F238E27FC236}">
                <a16:creationId xmlns:a16="http://schemas.microsoft.com/office/drawing/2014/main" id="{0C952723-BDF1-7935-F11D-7547698B57C2}"/>
              </a:ext>
            </a:extLst>
          </p:cNvPr>
          <p:cNvSpPr>
            <a:spLocks noGrp="1"/>
          </p:cNvSpPr>
          <p:nvPr>
            <p:ph type="sldNum" sz="quarter" idx="11"/>
          </p:nvPr>
        </p:nvSpPr>
        <p:spPr/>
        <p:txBody>
          <a:bodyPr/>
          <a:lstStyle/>
          <a:p>
            <a:fld id="{F59CD943-D024-467A-B36E-F11E1285ED75}" type="slidenum">
              <a:rPr lang="en-GB" smtClean="0"/>
              <a:pPr/>
              <a:t>31</a:t>
            </a:fld>
            <a:endParaRPr lang="en-GB" dirty="0"/>
          </a:p>
        </p:txBody>
      </p:sp>
    </p:spTree>
    <p:extLst>
      <p:ext uri="{BB962C8B-B14F-4D97-AF65-F5344CB8AC3E}">
        <p14:creationId xmlns:p14="http://schemas.microsoft.com/office/powerpoint/2010/main" val="259115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3D54C-6625-EA00-7706-38A26DCE278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FC6C5C-72BA-8BFF-7371-97047D334CA9}"/>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48AB7DA8-E6F9-347D-BA56-D8582F79BEF2}"/>
              </a:ext>
            </a:extLst>
          </p:cNvPr>
          <p:cNvSpPr>
            <a:spLocks noGrp="1"/>
          </p:cNvSpPr>
          <p:nvPr>
            <p:ph type="title"/>
          </p:nvPr>
        </p:nvSpPr>
        <p:spPr/>
        <p:txBody>
          <a:bodyPr/>
          <a:lstStyle/>
          <a:p>
            <a:r>
              <a:rPr lang="en-US" sz="3200" dirty="0"/>
              <a:t>The API Console</a:t>
            </a:r>
          </a:p>
        </p:txBody>
      </p:sp>
      <p:sp>
        <p:nvSpPr>
          <p:cNvPr id="6" name="Content Placeholder 5">
            <a:extLst>
              <a:ext uri="{FF2B5EF4-FFF2-40B4-BE49-F238E27FC236}">
                <a16:creationId xmlns:a16="http://schemas.microsoft.com/office/drawing/2014/main" id="{3848B5EF-544F-CCEB-5479-F011BBDD53BA}"/>
              </a:ext>
            </a:extLst>
          </p:cNvPr>
          <p:cNvSpPr>
            <a:spLocks noGrp="1"/>
          </p:cNvSpPr>
          <p:nvPr>
            <p:ph idx="1"/>
          </p:nvPr>
        </p:nvSpPr>
        <p:spPr>
          <a:xfrm>
            <a:off x="527381" y="1028734"/>
            <a:ext cx="11233248" cy="4834855"/>
          </a:xfrm>
        </p:spPr>
        <p:txBody>
          <a:bodyPr>
            <a:normAutofit/>
          </a:bodyPr>
          <a:lstStyle/>
          <a:p>
            <a:pPr marL="285750" indent="-285750">
              <a:buClrTx/>
            </a:pPr>
            <a:r>
              <a:rPr lang="en-US" sz="2400" dirty="0"/>
              <a:t>The API Console can be used to run APIs and includes sample input (payload) data as well as built in links to the interactive documentation.</a:t>
            </a:r>
          </a:p>
          <a:p>
            <a:pPr marL="285750" indent="-285750">
              <a:buClrTx/>
            </a:pPr>
            <a:endParaRPr lang="en-US" sz="2400" dirty="0"/>
          </a:p>
          <a:p>
            <a:pPr marL="285750" indent="-285750">
              <a:buClrTx/>
            </a:pPr>
            <a:r>
              <a:rPr lang="en-US" sz="2400" dirty="0"/>
              <a:t>In this way it is not necessary to switch back and forth between the API documentation and a REST client because all is together in one convenient location.</a:t>
            </a:r>
          </a:p>
        </p:txBody>
      </p:sp>
    </p:spTree>
    <p:custDataLst>
      <p:tags r:id="rId1"/>
    </p:custDataLst>
    <p:extLst>
      <p:ext uri="{BB962C8B-B14F-4D97-AF65-F5344CB8AC3E}">
        <p14:creationId xmlns:p14="http://schemas.microsoft.com/office/powerpoint/2010/main" val="2659583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262A0-3BF9-0754-3768-5F31FD67A41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336AE5-F390-156C-57BC-4F305BDAB787}"/>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98EF2094-2598-BAEB-B195-5FF3EA58D296}"/>
              </a:ext>
            </a:extLst>
          </p:cNvPr>
          <p:cNvSpPr>
            <a:spLocks noGrp="1"/>
          </p:cNvSpPr>
          <p:nvPr>
            <p:ph type="title"/>
          </p:nvPr>
        </p:nvSpPr>
        <p:spPr/>
        <p:txBody>
          <a:bodyPr/>
          <a:lstStyle/>
          <a:p>
            <a:r>
              <a:rPr lang="en-US" sz="3200" dirty="0"/>
              <a:t>The API Console</a:t>
            </a:r>
          </a:p>
        </p:txBody>
      </p:sp>
      <p:pic>
        <p:nvPicPr>
          <p:cNvPr id="11" name="Picture 10">
            <a:extLst>
              <a:ext uri="{FF2B5EF4-FFF2-40B4-BE49-F238E27FC236}">
                <a16:creationId xmlns:a16="http://schemas.microsoft.com/office/drawing/2014/main" id="{510742F9-72C9-9BF9-0EF4-56D6D86C2FD3}"/>
              </a:ext>
            </a:extLst>
          </p:cNvPr>
          <p:cNvPicPr>
            <a:picLocks noChangeAspect="1"/>
          </p:cNvPicPr>
          <p:nvPr/>
        </p:nvPicPr>
        <p:blipFill>
          <a:blip r:embed="rId4"/>
          <a:stretch>
            <a:fillRect/>
          </a:stretch>
        </p:blipFill>
        <p:spPr>
          <a:xfrm>
            <a:off x="3096627" y="737664"/>
            <a:ext cx="6718172" cy="5382672"/>
          </a:xfrm>
          <a:prstGeom prst="rect">
            <a:avLst/>
          </a:prstGeom>
          <a:ln>
            <a:solidFill>
              <a:schemeClr val="tx1"/>
            </a:solidFill>
          </a:ln>
        </p:spPr>
      </p:pic>
      <p:sp>
        <p:nvSpPr>
          <p:cNvPr id="12" name="Rectangle 11">
            <a:extLst>
              <a:ext uri="{FF2B5EF4-FFF2-40B4-BE49-F238E27FC236}">
                <a16:creationId xmlns:a16="http://schemas.microsoft.com/office/drawing/2014/main" id="{DA2662CE-1972-76B8-806F-9CF225D9C6F9}"/>
              </a:ext>
            </a:extLst>
          </p:cNvPr>
          <p:cNvSpPr/>
          <p:nvPr/>
        </p:nvSpPr>
        <p:spPr>
          <a:xfrm>
            <a:off x="6096000" y="714804"/>
            <a:ext cx="693420" cy="233886"/>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cxnSp>
        <p:nvCxnSpPr>
          <p:cNvPr id="14" name="Straight Arrow Connector 13">
            <a:extLst>
              <a:ext uri="{FF2B5EF4-FFF2-40B4-BE49-F238E27FC236}">
                <a16:creationId xmlns:a16="http://schemas.microsoft.com/office/drawing/2014/main" id="{6ABC47FB-9812-6F5C-5777-94D63481A940}"/>
              </a:ext>
            </a:extLst>
          </p:cNvPr>
          <p:cNvCxnSpPr/>
          <p:nvPr/>
        </p:nvCxnSpPr>
        <p:spPr>
          <a:xfrm flipH="1" flipV="1">
            <a:off x="6606540" y="971550"/>
            <a:ext cx="502920" cy="8686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FE8AD5E-EBB7-3C8A-6A7E-ED824A4C4C9E}"/>
              </a:ext>
            </a:extLst>
          </p:cNvPr>
          <p:cNvSpPr txBox="1"/>
          <p:nvPr/>
        </p:nvSpPr>
        <p:spPr>
          <a:xfrm>
            <a:off x="6606540" y="1874520"/>
            <a:ext cx="1200150" cy="540907"/>
          </a:xfrm>
          <a:prstGeom prst="rect">
            <a:avLst/>
          </a:prstGeom>
          <a:solidFill>
            <a:srgbClr val="FFFF00"/>
          </a:solidFill>
          <a:ln>
            <a:solidFill>
              <a:schemeClr val="tx1"/>
            </a:solidFill>
          </a:ln>
        </p:spPr>
        <p:txBody>
          <a:bodyPr wrap="square" rtlCol="0">
            <a:noAutofit/>
          </a:bodyPr>
          <a:lstStyle/>
          <a:p>
            <a:pPr algn="l"/>
            <a:r>
              <a:rPr lang="en-US" sz="1400" dirty="0"/>
              <a:t>Access the API Console</a:t>
            </a:r>
          </a:p>
        </p:txBody>
      </p:sp>
    </p:spTree>
    <p:custDataLst>
      <p:tags r:id="rId1"/>
    </p:custDataLst>
    <p:extLst>
      <p:ext uri="{BB962C8B-B14F-4D97-AF65-F5344CB8AC3E}">
        <p14:creationId xmlns:p14="http://schemas.microsoft.com/office/powerpoint/2010/main" val="215293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C5529-54CE-74FB-BC8D-9FA6191CE09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08117BC-5B91-2B5A-8102-D8BBC2224C56}"/>
              </a:ext>
            </a:extLst>
          </p:cNvPr>
          <p:cNvPicPr>
            <a:picLocks noChangeAspect="1"/>
          </p:cNvPicPr>
          <p:nvPr/>
        </p:nvPicPr>
        <p:blipFill>
          <a:blip r:embed="rId4"/>
          <a:stretch>
            <a:fillRect/>
          </a:stretch>
        </p:blipFill>
        <p:spPr>
          <a:xfrm>
            <a:off x="1611381" y="689641"/>
            <a:ext cx="8249818" cy="5772150"/>
          </a:xfrm>
          <a:prstGeom prst="rect">
            <a:avLst/>
          </a:prstGeom>
          <a:ln>
            <a:solidFill>
              <a:schemeClr val="tx1"/>
            </a:solidFill>
          </a:ln>
        </p:spPr>
      </p:pic>
      <p:sp>
        <p:nvSpPr>
          <p:cNvPr id="2" name="Slide Number Placeholder 1">
            <a:extLst>
              <a:ext uri="{FF2B5EF4-FFF2-40B4-BE49-F238E27FC236}">
                <a16:creationId xmlns:a16="http://schemas.microsoft.com/office/drawing/2014/main" id="{00233650-556F-3965-D62E-75DC7F52D247}"/>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A30F156F-305B-420D-F47D-7C6575349811}"/>
              </a:ext>
            </a:extLst>
          </p:cNvPr>
          <p:cNvSpPr>
            <a:spLocks noGrp="1"/>
          </p:cNvSpPr>
          <p:nvPr>
            <p:ph type="title"/>
          </p:nvPr>
        </p:nvSpPr>
        <p:spPr/>
        <p:txBody>
          <a:bodyPr/>
          <a:lstStyle/>
          <a:p>
            <a:r>
              <a:rPr lang="en-US" sz="3200" dirty="0"/>
              <a:t>The API Console</a:t>
            </a:r>
          </a:p>
        </p:txBody>
      </p:sp>
      <p:sp>
        <p:nvSpPr>
          <p:cNvPr id="6" name="Content Placeholder 5">
            <a:extLst>
              <a:ext uri="{FF2B5EF4-FFF2-40B4-BE49-F238E27FC236}">
                <a16:creationId xmlns:a16="http://schemas.microsoft.com/office/drawing/2014/main" id="{44842FCB-13A1-BD34-27EA-C345E8E4BA11}"/>
              </a:ext>
            </a:extLst>
          </p:cNvPr>
          <p:cNvSpPr>
            <a:spLocks noGrp="1"/>
          </p:cNvSpPr>
          <p:nvPr>
            <p:ph idx="1"/>
          </p:nvPr>
        </p:nvSpPr>
        <p:spPr>
          <a:xfrm>
            <a:off x="7200899" y="1954565"/>
            <a:ext cx="4468289" cy="937226"/>
          </a:xfrm>
          <a:solidFill>
            <a:srgbClr val="FFFF00"/>
          </a:solidFill>
          <a:ln>
            <a:solidFill>
              <a:schemeClr val="tx1"/>
            </a:solidFill>
          </a:ln>
        </p:spPr>
        <p:txBody>
          <a:bodyPr>
            <a:normAutofit/>
          </a:bodyPr>
          <a:lstStyle/>
          <a:p>
            <a:pPr marL="285750" indent="-285750">
              <a:buClrTx/>
            </a:pPr>
            <a:r>
              <a:rPr lang="en-US" sz="2400" dirty="0"/>
              <a:t>Choose the API area in which you want to work</a:t>
            </a:r>
          </a:p>
        </p:txBody>
      </p:sp>
      <p:sp>
        <p:nvSpPr>
          <p:cNvPr id="8" name="Rectangle 7">
            <a:extLst>
              <a:ext uri="{FF2B5EF4-FFF2-40B4-BE49-F238E27FC236}">
                <a16:creationId xmlns:a16="http://schemas.microsoft.com/office/drawing/2014/main" id="{FCCD9CE4-6067-67D9-564E-87B98ADBB903}"/>
              </a:ext>
            </a:extLst>
          </p:cNvPr>
          <p:cNvSpPr/>
          <p:nvPr/>
        </p:nvSpPr>
        <p:spPr>
          <a:xfrm>
            <a:off x="1920241" y="4172789"/>
            <a:ext cx="994410" cy="262052"/>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cxnSp>
        <p:nvCxnSpPr>
          <p:cNvPr id="10" name="Straight Arrow Connector 9">
            <a:extLst>
              <a:ext uri="{FF2B5EF4-FFF2-40B4-BE49-F238E27FC236}">
                <a16:creationId xmlns:a16="http://schemas.microsoft.com/office/drawing/2014/main" id="{F1843AE5-EDDF-1B7E-65D3-FEE31E4C9CC3}"/>
              </a:ext>
            </a:extLst>
          </p:cNvPr>
          <p:cNvCxnSpPr/>
          <p:nvPr/>
        </p:nvCxnSpPr>
        <p:spPr>
          <a:xfrm flipH="1" flipV="1">
            <a:off x="2914651" y="4434841"/>
            <a:ext cx="502920" cy="8686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C6B62D2-A892-89A0-C9BE-D1D2FD0E3017}"/>
              </a:ext>
            </a:extLst>
          </p:cNvPr>
          <p:cNvSpPr txBox="1"/>
          <p:nvPr/>
        </p:nvSpPr>
        <p:spPr>
          <a:xfrm>
            <a:off x="2914650" y="5337811"/>
            <a:ext cx="1417319" cy="540907"/>
          </a:xfrm>
          <a:prstGeom prst="rect">
            <a:avLst/>
          </a:prstGeom>
          <a:solidFill>
            <a:srgbClr val="FFFF00"/>
          </a:solidFill>
          <a:ln>
            <a:solidFill>
              <a:schemeClr val="tx1"/>
            </a:solidFill>
          </a:ln>
        </p:spPr>
        <p:txBody>
          <a:bodyPr wrap="square" rtlCol="0">
            <a:noAutofit/>
          </a:bodyPr>
          <a:lstStyle/>
          <a:p>
            <a:pPr algn="l"/>
            <a:r>
              <a:rPr lang="en-US" sz="1400" dirty="0"/>
              <a:t>We will choose Acquisitions</a:t>
            </a:r>
          </a:p>
        </p:txBody>
      </p:sp>
    </p:spTree>
    <p:custDataLst>
      <p:tags r:id="rId1"/>
    </p:custDataLst>
    <p:extLst>
      <p:ext uri="{BB962C8B-B14F-4D97-AF65-F5344CB8AC3E}">
        <p14:creationId xmlns:p14="http://schemas.microsoft.com/office/powerpoint/2010/main" val="2513025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E24E9-1918-AB4B-E478-326B714202FF}"/>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3BE28E87-F7A0-ACE4-A650-1305056E5FEA}"/>
              </a:ext>
            </a:extLst>
          </p:cNvPr>
          <p:cNvPicPr>
            <a:picLocks noChangeAspect="1"/>
          </p:cNvPicPr>
          <p:nvPr/>
        </p:nvPicPr>
        <p:blipFill>
          <a:blip r:embed="rId4"/>
          <a:stretch>
            <a:fillRect/>
          </a:stretch>
        </p:blipFill>
        <p:spPr>
          <a:xfrm>
            <a:off x="1631211" y="477929"/>
            <a:ext cx="8375474" cy="5943600"/>
          </a:xfrm>
          <a:prstGeom prst="rect">
            <a:avLst/>
          </a:prstGeom>
          <a:ln>
            <a:solidFill>
              <a:schemeClr val="tx1"/>
            </a:solidFill>
          </a:ln>
        </p:spPr>
      </p:pic>
      <p:sp>
        <p:nvSpPr>
          <p:cNvPr id="2" name="Slide Number Placeholder 1">
            <a:extLst>
              <a:ext uri="{FF2B5EF4-FFF2-40B4-BE49-F238E27FC236}">
                <a16:creationId xmlns:a16="http://schemas.microsoft.com/office/drawing/2014/main" id="{6238860D-2249-F2FE-A95C-4C8C3ACB9577}"/>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9108C250-2A1D-2463-5FB4-C5F66F8F6C97}"/>
              </a:ext>
            </a:extLst>
          </p:cNvPr>
          <p:cNvSpPr>
            <a:spLocks noGrp="1"/>
          </p:cNvSpPr>
          <p:nvPr>
            <p:ph type="title"/>
          </p:nvPr>
        </p:nvSpPr>
        <p:spPr/>
        <p:txBody>
          <a:bodyPr/>
          <a:lstStyle/>
          <a:p>
            <a:r>
              <a:rPr lang="en-US" sz="3200" dirty="0"/>
              <a:t>The API Console</a:t>
            </a:r>
          </a:p>
        </p:txBody>
      </p:sp>
      <p:sp>
        <p:nvSpPr>
          <p:cNvPr id="6" name="Content Placeholder 5">
            <a:extLst>
              <a:ext uri="{FF2B5EF4-FFF2-40B4-BE49-F238E27FC236}">
                <a16:creationId xmlns:a16="http://schemas.microsoft.com/office/drawing/2014/main" id="{41669682-3824-4B87-326C-365DA9DC71B5}"/>
              </a:ext>
            </a:extLst>
          </p:cNvPr>
          <p:cNvSpPr>
            <a:spLocks noGrp="1"/>
          </p:cNvSpPr>
          <p:nvPr>
            <p:ph idx="1"/>
          </p:nvPr>
        </p:nvSpPr>
        <p:spPr>
          <a:xfrm>
            <a:off x="8549639" y="1028735"/>
            <a:ext cx="3210989" cy="937226"/>
          </a:xfrm>
          <a:solidFill>
            <a:srgbClr val="FFFF00"/>
          </a:solidFill>
          <a:ln>
            <a:solidFill>
              <a:schemeClr val="tx1"/>
            </a:solidFill>
          </a:ln>
        </p:spPr>
        <p:txBody>
          <a:bodyPr>
            <a:normAutofit/>
          </a:bodyPr>
          <a:lstStyle/>
          <a:p>
            <a:pPr marL="285750" indent="-285750">
              <a:buClrTx/>
            </a:pPr>
            <a:r>
              <a:rPr lang="en-US" sz="2400" dirty="0"/>
              <a:t>Select API Key and specific API</a:t>
            </a:r>
          </a:p>
        </p:txBody>
      </p:sp>
      <p:sp>
        <p:nvSpPr>
          <p:cNvPr id="3" name="Rectangle 2">
            <a:extLst>
              <a:ext uri="{FF2B5EF4-FFF2-40B4-BE49-F238E27FC236}">
                <a16:creationId xmlns:a16="http://schemas.microsoft.com/office/drawing/2014/main" id="{32992ADA-AAB5-0A06-F7BF-CCB57C0C1D20}"/>
              </a:ext>
            </a:extLst>
          </p:cNvPr>
          <p:cNvSpPr/>
          <p:nvPr/>
        </p:nvSpPr>
        <p:spPr>
          <a:xfrm>
            <a:off x="1929428" y="5203565"/>
            <a:ext cx="2894123" cy="4542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10" name="TextBox 9">
            <a:extLst>
              <a:ext uri="{FF2B5EF4-FFF2-40B4-BE49-F238E27FC236}">
                <a16:creationId xmlns:a16="http://schemas.microsoft.com/office/drawing/2014/main" id="{6CEBE22E-5322-5576-0EF5-6CF89F2768E8}"/>
              </a:ext>
            </a:extLst>
          </p:cNvPr>
          <p:cNvSpPr txBox="1"/>
          <p:nvPr/>
        </p:nvSpPr>
        <p:spPr>
          <a:xfrm>
            <a:off x="5482919" y="1704351"/>
            <a:ext cx="2173357" cy="523220"/>
          </a:xfrm>
          <a:prstGeom prst="rect">
            <a:avLst/>
          </a:prstGeom>
          <a:solidFill>
            <a:srgbClr val="FFFF00"/>
          </a:solidFill>
          <a:ln>
            <a:solidFill>
              <a:schemeClr val="tx1"/>
            </a:solidFill>
          </a:ln>
        </p:spPr>
        <p:txBody>
          <a:bodyPr wrap="square" rtlCol="1">
            <a:spAutoFit/>
          </a:bodyPr>
          <a:lstStyle/>
          <a:p>
            <a:r>
              <a:rPr lang="en-US" sz="1400" dirty="0"/>
              <a:t>The API key we made a moment ago</a:t>
            </a:r>
            <a:endParaRPr lang="he-IL" sz="1400" dirty="0"/>
          </a:p>
        </p:txBody>
      </p:sp>
      <p:cxnSp>
        <p:nvCxnSpPr>
          <p:cNvPr id="11" name="Straight Arrow Connector 10">
            <a:extLst>
              <a:ext uri="{FF2B5EF4-FFF2-40B4-BE49-F238E27FC236}">
                <a16:creationId xmlns:a16="http://schemas.microsoft.com/office/drawing/2014/main" id="{1F61118B-C445-8035-2570-17C6CE0B76D6}"/>
              </a:ext>
            </a:extLst>
          </p:cNvPr>
          <p:cNvCxnSpPr>
            <a:cxnSpLocks/>
          </p:cNvCxnSpPr>
          <p:nvPr/>
        </p:nvCxnSpPr>
        <p:spPr>
          <a:xfrm flipH="1" flipV="1">
            <a:off x="4823551" y="1850661"/>
            <a:ext cx="659368" cy="1377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55151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69577-506F-C401-BF62-00A9DD0ABB5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93C3DDC-E27A-1E82-3C42-F0479B0EBF24}"/>
              </a:ext>
            </a:extLst>
          </p:cNvPr>
          <p:cNvPicPr>
            <a:picLocks noChangeAspect="1"/>
          </p:cNvPicPr>
          <p:nvPr/>
        </p:nvPicPr>
        <p:blipFill>
          <a:blip r:embed="rId4"/>
          <a:stretch>
            <a:fillRect/>
          </a:stretch>
        </p:blipFill>
        <p:spPr>
          <a:xfrm>
            <a:off x="1513522" y="535079"/>
            <a:ext cx="9470969" cy="5716904"/>
          </a:xfrm>
          <a:prstGeom prst="rect">
            <a:avLst/>
          </a:prstGeom>
          <a:ln>
            <a:solidFill>
              <a:schemeClr val="tx1"/>
            </a:solidFill>
          </a:ln>
        </p:spPr>
      </p:pic>
      <p:sp>
        <p:nvSpPr>
          <p:cNvPr id="2" name="Slide Number Placeholder 1">
            <a:extLst>
              <a:ext uri="{FF2B5EF4-FFF2-40B4-BE49-F238E27FC236}">
                <a16:creationId xmlns:a16="http://schemas.microsoft.com/office/drawing/2014/main" id="{6E2D6825-7B8C-AE40-CB65-649E9C1BA5F9}"/>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86773284-029D-6632-17C7-01736A7DFF03}"/>
              </a:ext>
            </a:extLst>
          </p:cNvPr>
          <p:cNvSpPr>
            <a:spLocks noGrp="1"/>
          </p:cNvSpPr>
          <p:nvPr>
            <p:ph type="title"/>
          </p:nvPr>
        </p:nvSpPr>
        <p:spPr/>
        <p:txBody>
          <a:bodyPr/>
          <a:lstStyle/>
          <a:p>
            <a:r>
              <a:rPr lang="en-US" sz="3200" dirty="0"/>
              <a:t>The API Console</a:t>
            </a:r>
          </a:p>
        </p:txBody>
      </p:sp>
      <p:sp>
        <p:nvSpPr>
          <p:cNvPr id="6" name="Content Placeholder 5">
            <a:extLst>
              <a:ext uri="{FF2B5EF4-FFF2-40B4-BE49-F238E27FC236}">
                <a16:creationId xmlns:a16="http://schemas.microsoft.com/office/drawing/2014/main" id="{52F00493-28E2-BA7B-5DFD-AE6C7A4B2804}"/>
              </a:ext>
            </a:extLst>
          </p:cNvPr>
          <p:cNvSpPr>
            <a:spLocks noGrp="1"/>
          </p:cNvSpPr>
          <p:nvPr>
            <p:ph idx="1"/>
          </p:nvPr>
        </p:nvSpPr>
        <p:spPr>
          <a:xfrm>
            <a:off x="8549639" y="1028735"/>
            <a:ext cx="3210989" cy="937226"/>
          </a:xfrm>
          <a:solidFill>
            <a:srgbClr val="FFFF00"/>
          </a:solidFill>
          <a:ln>
            <a:solidFill>
              <a:schemeClr val="tx1"/>
            </a:solidFill>
          </a:ln>
        </p:spPr>
        <p:txBody>
          <a:bodyPr>
            <a:normAutofit fontScale="92500" lnSpcReduction="20000"/>
          </a:bodyPr>
          <a:lstStyle/>
          <a:p>
            <a:pPr marL="285750" indent="-285750">
              <a:buClrTx/>
            </a:pPr>
            <a:r>
              <a:rPr lang="en-US" sz="2400" dirty="0"/>
              <a:t>View the syntax, read the documentation, and "Try it out"</a:t>
            </a:r>
          </a:p>
        </p:txBody>
      </p:sp>
      <p:sp>
        <p:nvSpPr>
          <p:cNvPr id="3" name="Rectangle 2">
            <a:extLst>
              <a:ext uri="{FF2B5EF4-FFF2-40B4-BE49-F238E27FC236}">
                <a16:creationId xmlns:a16="http://schemas.microsoft.com/office/drawing/2014/main" id="{800FE91B-0C2F-3A27-C39F-231BBB6EADBC}"/>
              </a:ext>
            </a:extLst>
          </p:cNvPr>
          <p:cNvSpPr/>
          <p:nvPr/>
        </p:nvSpPr>
        <p:spPr>
          <a:xfrm>
            <a:off x="9532620" y="2132725"/>
            <a:ext cx="1145858" cy="4390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8" name="Rectangle 7">
            <a:extLst>
              <a:ext uri="{FF2B5EF4-FFF2-40B4-BE49-F238E27FC236}">
                <a16:creationId xmlns:a16="http://schemas.microsoft.com/office/drawing/2014/main" id="{4582A082-5000-9267-CCDF-5E2E7D161AC0}"/>
              </a:ext>
            </a:extLst>
          </p:cNvPr>
          <p:cNvSpPr/>
          <p:nvPr/>
        </p:nvSpPr>
        <p:spPr>
          <a:xfrm>
            <a:off x="1627822" y="1035463"/>
            <a:ext cx="3561398" cy="4390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custDataLst>
      <p:tags r:id="rId1"/>
    </p:custDataLst>
    <p:extLst>
      <p:ext uri="{BB962C8B-B14F-4D97-AF65-F5344CB8AC3E}">
        <p14:creationId xmlns:p14="http://schemas.microsoft.com/office/powerpoint/2010/main" val="2584662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21412-8BF2-33D2-033F-BA0BE558F90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57D613E-DBA6-0E57-4616-F98B4CDD648F}"/>
              </a:ext>
            </a:extLst>
          </p:cNvPr>
          <p:cNvPicPr>
            <a:picLocks noChangeAspect="1"/>
          </p:cNvPicPr>
          <p:nvPr/>
        </p:nvPicPr>
        <p:blipFill>
          <a:blip r:embed="rId4"/>
          <a:stretch>
            <a:fillRect/>
          </a:stretch>
        </p:blipFill>
        <p:spPr>
          <a:xfrm>
            <a:off x="1564305" y="551497"/>
            <a:ext cx="8506954" cy="5943600"/>
          </a:xfrm>
          <a:prstGeom prst="rect">
            <a:avLst/>
          </a:prstGeom>
          <a:ln>
            <a:solidFill>
              <a:schemeClr val="tx1"/>
            </a:solidFill>
          </a:ln>
        </p:spPr>
      </p:pic>
      <p:sp>
        <p:nvSpPr>
          <p:cNvPr id="2" name="Slide Number Placeholder 1">
            <a:extLst>
              <a:ext uri="{FF2B5EF4-FFF2-40B4-BE49-F238E27FC236}">
                <a16:creationId xmlns:a16="http://schemas.microsoft.com/office/drawing/2014/main" id="{628EBF53-5D9A-E4E1-49C4-374818D3422E}"/>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8D3CF6CB-0E1F-8CB0-6218-BE2D82035FFC}"/>
              </a:ext>
            </a:extLst>
          </p:cNvPr>
          <p:cNvSpPr>
            <a:spLocks noGrp="1"/>
          </p:cNvSpPr>
          <p:nvPr>
            <p:ph type="title"/>
          </p:nvPr>
        </p:nvSpPr>
        <p:spPr/>
        <p:txBody>
          <a:bodyPr/>
          <a:lstStyle/>
          <a:p>
            <a:r>
              <a:rPr lang="en-US" sz="3200" dirty="0"/>
              <a:t>The API Console</a:t>
            </a:r>
          </a:p>
        </p:txBody>
      </p:sp>
      <p:sp>
        <p:nvSpPr>
          <p:cNvPr id="6" name="Content Placeholder 5">
            <a:extLst>
              <a:ext uri="{FF2B5EF4-FFF2-40B4-BE49-F238E27FC236}">
                <a16:creationId xmlns:a16="http://schemas.microsoft.com/office/drawing/2014/main" id="{14358579-902C-8427-6BBA-EB8E9028859F}"/>
              </a:ext>
            </a:extLst>
          </p:cNvPr>
          <p:cNvSpPr>
            <a:spLocks noGrp="1"/>
          </p:cNvSpPr>
          <p:nvPr>
            <p:ph idx="1"/>
          </p:nvPr>
        </p:nvSpPr>
        <p:spPr>
          <a:xfrm>
            <a:off x="8549639" y="1028735"/>
            <a:ext cx="3210989" cy="445735"/>
          </a:xfrm>
          <a:solidFill>
            <a:srgbClr val="FFFF00"/>
          </a:solidFill>
          <a:ln>
            <a:solidFill>
              <a:schemeClr val="tx1"/>
            </a:solidFill>
          </a:ln>
        </p:spPr>
        <p:txBody>
          <a:bodyPr>
            <a:normAutofit lnSpcReduction="10000"/>
          </a:bodyPr>
          <a:lstStyle/>
          <a:p>
            <a:pPr marL="285750" indent="-285750">
              <a:buClrTx/>
            </a:pPr>
            <a:r>
              <a:rPr lang="en-US" sz="2400" dirty="0"/>
              <a:t>Here we "Try it out"</a:t>
            </a:r>
          </a:p>
        </p:txBody>
      </p:sp>
      <p:sp>
        <p:nvSpPr>
          <p:cNvPr id="3" name="Rectangle 2">
            <a:extLst>
              <a:ext uri="{FF2B5EF4-FFF2-40B4-BE49-F238E27FC236}">
                <a16:creationId xmlns:a16="http://schemas.microsoft.com/office/drawing/2014/main" id="{4873A2AA-3FED-6063-6347-984663E4756E}"/>
              </a:ext>
            </a:extLst>
          </p:cNvPr>
          <p:cNvSpPr/>
          <p:nvPr/>
        </p:nvSpPr>
        <p:spPr>
          <a:xfrm>
            <a:off x="3509010" y="4183380"/>
            <a:ext cx="1440180" cy="3200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10" name="Rectangle 9">
            <a:extLst>
              <a:ext uri="{FF2B5EF4-FFF2-40B4-BE49-F238E27FC236}">
                <a16:creationId xmlns:a16="http://schemas.microsoft.com/office/drawing/2014/main" id="{57E01ED5-C29D-F6B4-6095-68AC780AE989}"/>
              </a:ext>
            </a:extLst>
          </p:cNvPr>
          <p:cNvSpPr/>
          <p:nvPr/>
        </p:nvSpPr>
        <p:spPr>
          <a:xfrm>
            <a:off x="3499961" y="5189220"/>
            <a:ext cx="1440180" cy="3200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11" name="Rectangle 10">
            <a:extLst>
              <a:ext uri="{FF2B5EF4-FFF2-40B4-BE49-F238E27FC236}">
                <a16:creationId xmlns:a16="http://schemas.microsoft.com/office/drawing/2014/main" id="{F37A5324-F78C-C714-8997-0FD09C9684BF}"/>
              </a:ext>
            </a:extLst>
          </p:cNvPr>
          <p:cNvSpPr/>
          <p:nvPr/>
        </p:nvSpPr>
        <p:spPr>
          <a:xfrm>
            <a:off x="3477101" y="6016021"/>
            <a:ext cx="1440180" cy="3200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12" name="Content Placeholder 5">
            <a:extLst>
              <a:ext uri="{FF2B5EF4-FFF2-40B4-BE49-F238E27FC236}">
                <a16:creationId xmlns:a16="http://schemas.microsoft.com/office/drawing/2014/main" id="{42D262FC-213B-65CC-01B8-E076A2C813DE}"/>
              </a:ext>
            </a:extLst>
          </p:cNvPr>
          <p:cNvSpPr txBox="1">
            <a:spLocks/>
          </p:cNvSpPr>
          <p:nvPr/>
        </p:nvSpPr>
        <p:spPr>
          <a:xfrm>
            <a:off x="6537959" y="5086367"/>
            <a:ext cx="2551307" cy="1408730"/>
          </a:xfrm>
          <a:prstGeom prst="rect">
            <a:avLst/>
          </a:prstGeom>
          <a:solidFill>
            <a:srgbClr val="FFFF00"/>
          </a:solidFill>
          <a:ln>
            <a:solidFill>
              <a:schemeClr val="tx1"/>
            </a:solidFill>
          </a:ln>
        </p:spPr>
        <p:txBody>
          <a:bodyPr>
            <a:normAutofit/>
          </a:bodyPr>
          <a:lstStyle>
            <a:lvl1pPr marL="180000" indent="-180000" algn="l" defTabSz="914400" rtl="0" eaLnBrk="1" latinLnBrk="0" hangingPunct="1">
              <a:lnSpc>
                <a:spcPct val="100000"/>
              </a:lnSpc>
              <a:spcBef>
                <a:spcPts val="800"/>
              </a:spcBef>
              <a:spcAft>
                <a:spcPts val="0"/>
              </a:spcAft>
              <a:buClr>
                <a:schemeClr val="accent1"/>
              </a:buClr>
              <a:buFont typeface="Arial" panose="020B0604020202020204" pitchFamily="34" charset="0"/>
              <a:buChar char="•"/>
              <a:defRPr sz="3200" kern="1200">
                <a:solidFill>
                  <a:schemeClr val="tx1">
                    <a:lumMod val="85000"/>
                    <a:lumOff val="15000"/>
                  </a:schemeClr>
                </a:solidFill>
                <a:latin typeface="+mn-lt"/>
                <a:ea typeface="+mn-ea"/>
                <a:cs typeface="+mn-cs"/>
              </a:defRPr>
            </a:lvl1pPr>
            <a:lvl2pPr marL="360000" indent="-180000" algn="l" defTabSz="914400" rtl="0" eaLnBrk="1" latinLnBrk="0" hangingPunct="1">
              <a:lnSpc>
                <a:spcPct val="100000"/>
              </a:lnSpc>
              <a:spcBef>
                <a:spcPts val="800"/>
              </a:spcBef>
              <a:spcAft>
                <a:spcPts val="0"/>
              </a:spcAft>
              <a:buClr>
                <a:schemeClr val="accent6"/>
              </a:buClr>
              <a:buFont typeface="Arial" panose="020B0604020202020204" pitchFamily="34" charset="0"/>
              <a:buChar char="­"/>
              <a:defRPr sz="2667" kern="1200" baseline="0">
                <a:solidFill>
                  <a:schemeClr val="tx1">
                    <a:lumMod val="85000"/>
                    <a:lumOff val="15000"/>
                  </a:schemeClr>
                </a:solidFill>
                <a:latin typeface="+mn-lt"/>
                <a:ea typeface="+mn-ea"/>
                <a:cs typeface="+mn-cs"/>
              </a:defRPr>
            </a:lvl2pPr>
            <a:lvl3pPr marL="540000" indent="-180000" algn="l" defTabSz="914400" rtl="0" eaLnBrk="1" latinLnBrk="0" hangingPunct="1">
              <a:lnSpc>
                <a:spcPct val="100000"/>
              </a:lnSpc>
              <a:spcBef>
                <a:spcPts val="0"/>
              </a:spcBef>
              <a:spcAft>
                <a:spcPts val="0"/>
              </a:spcAft>
              <a:buFont typeface="Wingdings" panose="05000000000000000000" pitchFamily="2" charset="2"/>
              <a:buChar char="§"/>
              <a:defRPr sz="24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0"/>
              </a:spcAft>
              <a:buClr>
                <a:schemeClr val="tx1"/>
              </a:buClr>
              <a:buFont typeface="Courier New" panose="02070309020205020404" pitchFamily="49" charset="0"/>
              <a:buChar char="o"/>
              <a:defRPr sz="2133"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1400" dirty="0"/>
              <a:t>We are retrieving POLs with</a:t>
            </a:r>
          </a:p>
          <a:p>
            <a:pPr>
              <a:buClrTx/>
            </a:pPr>
            <a:r>
              <a:rPr lang="en-US" sz="1400" dirty="0"/>
              <a:t>Vendor code ACHEN</a:t>
            </a:r>
          </a:p>
          <a:p>
            <a:pPr>
              <a:buClrTx/>
            </a:pPr>
            <a:r>
              <a:rPr lang="en-US" sz="1400" dirty="0"/>
              <a:t>In status CLOSED</a:t>
            </a:r>
          </a:p>
          <a:p>
            <a:pPr>
              <a:buClrTx/>
            </a:pPr>
            <a:r>
              <a:rPr lang="en-US" sz="1400" dirty="0"/>
              <a:t>100 POLs at a time</a:t>
            </a:r>
          </a:p>
        </p:txBody>
      </p:sp>
    </p:spTree>
    <p:custDataLst>
      <p:tags r:id="rId1"/>
    </p:custDataLst>
    <p:extLst>
      <p:ext uri="{BB962C8B-B14F-4D97-AF65-F5344CB8AC3E}">
        <p14:creationId xmlns:p14="http://schemas.microsoft.com/office/powerpoint/2010/main" val="3857842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4F540-28EB-BB63-F92A-DCA086262ED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128A4FF-3E7D-5F1B-BCF1-43FFB545367E}"/>
              </a:ext>
            </a:extLst>
          </p:cNvPr>
          <p:cNvPicPr>
            <a:picLocks noChangeAspect="1"/>
          </p:cNvPicPr>
          <p:nvPr/>
        </p:nvPicPr>
        <p:blipFill>
          <a:blip r:embed="rId4"/>
          <a:stretch>
            <a:fillRect/>
          </a:stretch>
        </p:blipFill>
        <p:spPr>
          <a:xfrm>
            <a:off x="999887" y="1456810"/>
            <a:ext cx="9472806" cy="4305821"/>
          </a:xfrm>
          <a:prstGeom prst="rect">
            <a:avLst/>
          </a:prstGeom>
          <a:ln>
            <a:solidFill>
              <a:schemeClr val="tx1"/>
            </a:solidFill>
          </a:ln>
        </p:spPr>
      </p:pic>
      <p:sp>
        <p:nvSpPr>
          <p:cNvPr id="2" name="Slide Number Placeholder 1">
            <a:extLst>
              <a:ext uri="{FF2B5EF4-FFF2-40B4-BE49-F238E27FC236}">
                <a16:creationId xmlns:a16="http://schemas.microsoft.com/office/drawing/2014/main" id="{7ABC31AB-B512-83D9-6416-334BD4122C12}"/>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6308EFCF-12DB-B569-017B-ECCA144BFD10}"/>
              </a:ext>
            </a:extLst>
          </p:cNvPr>
          <p:cNvSpPr>
            <a:spLocks noGrp="1"/>
          </p:cNvSpPr>
          <p:nvPr>
            <p:ph type="title"/>
          </p:nvPr>
        </p:nvSpPr>
        <p:spPr/>
        <p:txBody>
          <a:bodyPr/>
          <a:lstStyle/>
          <a:p>
            <a:r>
              <a:rPr lang="en-US" sz="3200" dirty="0"/>
              <a:t>The API Console</a:t>
            </a:r>
          </a:p>
        </p:txBody>
      </p:sp>
      <p:sp>
        <p:nvSpPr>
          <p:cNvPr id="6" name="Content Placeholder 5">
            <a:extLst>
              <a:ext uri="{FF2B5EF4-FFF2-40B4-BE49-F238E27FC236}">
                <a16:creationId xmlns:a16="http://schemas.microsoft.com/office/drawing/2014/main" id="{686949A6-A328-349D-6F05-0FD4226F4004}"/>
              </a:ext>
            </a:extLst>
          </p:cNvPr>
          <p:cNvSpPr>
            <a:spLocks noGrp="1"/>
          </p:cNvSpPr>
          <p:nvPr>
            <p:ph idx="1"/>
          </p:nvPr>
        </p:nvSpPr>
        <p:spPr>
          <a:xfrm>
            <a:off x="8263891" y="1028735"/>
            <a:ext cx="3496738" cy="1794475"/>
          </a:xfrm>
          <a:solidFill>
            <a:srgbClr val="FFFF00"/>
          </a:solidFill>
          <a:ln>
            <a:solidFill>
              <a:schemeClr val="tx1"/>
            </a:solidFill>
          </a:ln>
        </p:spPr>
        <p:txBody>
          <a:bodyPr>
            <a:noAutofit/>
          </a:bodyPr>
          <a:lstStyle/>
          <a:p>
            <a:pPr marL="285750" indent="-285750">
              <a:buClrTx/>
            </a:pPr>
            <a:r>
              <a:rPr lang="en-US" sz="2400" dirty="0"/>
              <a:t>Scroll down and fill in additional optional parameters</a:t>
            </a:r>
          </a:p>
          <a:p>
            <a:pPr marL="285750" indent="-285750">
              <a:buClrTx/>
            </a:pPr>
            <a:r>
              <a:rPr lang="en-US" sz="2400" dirty="0"/>
              <a:t>Execute</a:t>
            </a:r>
          </a:p>
        </p:txBody>
      </p:sp>
      <p:sp>
        <p:nvSpPr>
          <p:cNvPr id="3" name="Rectangle 2">
            <a:extLst>
              <a:ext uri="{FF2B5EF4-FFF2-40B4-BE49-F238E27FC236}">
                <a16:creationId xmlns:a16="http://schemas.microsoft.com/office/drawing/2014/main" id="{9B6EB59A-273A-D772-7FDD-BF5C1C611188}"/>
              </a:ext>
            </a:extLst>
          </p:cNvPr>
          <p:cNvSpPr/>
          <p:nvPr/>
        </p:nvSpPr>
        <p:spPr>
          <a:xfrm>
            <a:off x="1491934" y="5218318"/>
            <a:ext cx="4405945" cy="3595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12" name="Content Placeholder 5">
            <a:extLst>
              <a:ext uri="{FF2B5EF4-FFF2-40B4-BE49-F238E27FC236}">
                <a16:creationId xmlns:a16="http://schemas.microsoft.com/office/drawing/2014/main" id="{FA813A68-EC9B-24F0-4628-6300AF3C83BE}"/>
              </a:ext>
            </a:extLst>
          </p:cNvPr>
          <p:cNvSpPr txBox="1">
            <a:spLocks/>
          </p:cNvSpPr>
          <p:nvPr/>
        </p:nvSpPr>
        <p:spPr>
          <a:xfrm>
            <a:off x="7289701" y="3251285"/>
            <a:ext cx="2551307" cy="669583"/>
          </a:xfrm>
          <a:prstGeom prst="rect">
            <a:avLst/>
          </a:prstGeom>
          <a:solidFill>
            <a:srgbClr val="FFFF00"/>
          </a:solidFill>
          <a:ln>
            <a:solidFill>
              <a:schemeClr val="tx1"/>
            </a:solidFill>
          </a:ln>
        </p:spPr>
        <p:txBody>
          <a:bodyPr>
            <a:normAutofit/>
          </a:bodyPr>
          <a:lstStyle>
            <a:lvl1pPr marL="180000" indent="-180000" algn="l" defTabSz="914400" rtl="0" eaLnBrk="1" latinLnBrk="0" hangingPunct="1">
              <a:lnSpc>
                <a:spcPct val="100000"/>
              </a:lnSpc>
              <a:spcBef>
                <a:spcPts val="800"/>
              </a:spcBef>
              <a:spcAft>
                <a:spcPts val="0"/>
              </a:spcAft>
              <a:buClr>
                <a:schemeClr val="accent1"/>
              </a:buClr>
              <a:buFont typeface="Arial" panose="020B0604020202020204" pitchFamily="34" charset="0"/>
              <a:buChar char="•"/>
              <a:defRPr sz="3200" kern="1200">
                <a:solidFill>
                  <a:schemeClr val="tx1">
                    <a:lumMod val="85000"/>
                    <a:lumOff val="15000"/>
                  </a:schemeClr>
                </a:solidFill>
                <a:latin typeface="+mn-lt"/>
                <a:ea typeface="+mn-ea"/>
                <a:cs typeface="+mn-cs"/>
              </a:defRPr>
            </a:lvl1pPr>
            <a:lvl2pPr marL="360000" indent="-180000" algn="l" defTabSz="914400" rtl="0" eaLnBrk="1" latinLnBrk="0" hangingPunct="1">
              <a:lnSpc>
                <a:spcPct val="100000"/>
              </a:lnSpc>
              <a:spcBef>
                <a:spcPts val="800"/>
              </a:spcBef>
              <a:spcAft>
                <a:spcPts val="0"/>
              </a:spcAft>
              <a:buClr>
                <a:schemeClr val="accent6"/>
              </a:buClr>
              <a:buFont typeface="Arial" panose="020B0604020202020204" pitchFamily="34" charset="0"/>
              <a:buChar char="­"/>
              <a:defRPr sz="2667" kern="1200" baseline="0">
                <a:solidFill>
                  <a:schemeClr val="tx1">
                    <a:lumMod val="85000"/>
                    <a:lumOff val="15000"/>
                  </a:schemeClr>
                </a:solidFill>
                <a:latin typeface="+mn-lt"/>
                <a:ea typeface="+mn-ea"/>
                <a:cs typeface="+mn-cs"/>
              </a:defRPr>
            </a:lvl2pPr>
            <a:lvl3pPr marL="540000" indent="-180000" algn="l" defTabSz="914400" rtl="0" eaLnBrk="1" latinLnBrk="0" hangingPunct="1">
              <a:lnSpc>
                <a:spcPct val="100000"/>
              </a:lnSpc>
              <a:spcBef>
                <a:spcPts val="0"/>
              </a:spcBef>
              <a:spcAft>
                <a:spcPts val="0"/>
              </a:spcAft>
              <a:buFont typeface="Wingdings" panose="05000000000000000000" pitchFamily="2" charset="2"/>
              <a:buChar char="§"/>
              <a:defRPr sz="24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0"/>
              </a:spcAft>
              <a:buClr>
                <a:schemeClr val="tx1"/>
              </a:buClr>
              <a:buFont typeface="Courier New" panose="02070309020205020404" pitchFamily="49" charset="0"/>
              <a:buChar char="o"/>
              <a:defRPr sz="2133"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1400" dirty="0"/>
              <a:t>We are retrieving POLs with</a:t>
            </a:r>
          </a:p>
          <a:p>
            <a:pPr>
              <a:buClrTx/>
            </a:pPr>
            <a:r>
              <a:rPr lang="en-US" sz="1400" dirty="0"/>
              <a:t>Library code ULINC</a:t>
            </a:r>
          </a:p>
        </p:txBody>
      </p:sp>
      <p:cxnSp>
        <p:nvCxnSpPr>
          <p:cNvPr id="13" name="Straight Arrow Connector 12">
            <a:extLst>
              <a:ext uri="{FF2B5EF4-FFF2-40B4-BE49-F238E27FC236}">
                <a16:creationId xmlns:a16="http://schemas.microsoft.com/office/drawing/2014/main" id="{067FA245-30F4-AD7A-0F5E-23BAA79A3D60}"/>
              </a:ext>
            </a:extLst>
          </p:cNvPr>
          <p:cNvCxnSpPr/>
          <p:nvPr/>
        </p:nvCxnSpPr>
        <p:spPr>
          <a:xfrm flipH="1" flipV="1">
            <a:off x="5817870" y="2640330"/>
            <a:ext cx="1471831" cy="6109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1642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F6EE1-C46E-77FB-2D44-310F683FE86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494A429-918E-8AB8-CD9E-0561462A7141}"/>
              </a:ext>
            </a:extLst>
          </p:cNvPr>
          <p:cNvPicPr>
            <a:picLocks noChangeAspect="1"/>
          </p:cNvPicPr>
          <p:nvPr/>
        </p:nvPicPr>
        <p:blipFill>
          <a:blip r:embed="rId4"/>
          <a:stretch>
            <a:fillRect/>
          </a:stretch>
        </p:blipFill>
        <p:spPr>
          <a:xfrm>
            <a:off x="2157412" y="511492"/>
            <a:ext cx="7236057" cy="5943600"/>
          </a:xfrm>
          <a:prstGeom prst="rect">
            <a:avLst/>
          </a:prstGeom>
          <a:ln>
            <a:solidFill>
              <a:schemeClr val="tx1"/>
            </a:solidFill>
          </a:ln>
        </p:spPr>
      </p:pic>
      <p:sp>
        <p:nvSpPr>
          <p:cNvPr id="2" name="Slide Number Placeholder 1">
            <a:extLst>
              <a:ext uri="{FF2B5EF4-FFF2-40B4-BE49-F238E27FC236}">
                <a16:creationId xmlns:a16="http://schemas.microsoft.com/office/drawing/2014/main" id="{08AD6CE0-9820-462F-00CD-FB529ADE3B66}"/>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5" name="Title 4">
            <a:extLst>
              <a:ext uri="{FF2B5EF4-FFF2-40B4-BE49-F238E27FC236}">
                <a16:creationId xmlns:a16="http://schemas.microsoft.com/office/drawing/2014/main" id="{C7DDBF42-2BEC-0B88-417E-65F8AE31E3A7}"/>
              </a:ext>
            </a:extLst>
          </p:cNvPr>
          <p:cNvSpPr>
            <a:spLocks noGrp="1"/>
          </p:cNvSpPr>
          <p:nvPr>
            <p:ph type="title"/>
          </p:nvPr>
        </p:nvSpPr>
        <p:spPr/>
        <p:txBody>
          <a:bodyPr/>
          <a:lstStyle/>
          <a:p>
            <a:r>
              <a:rPr lang="en-US" sz="3200" dirty="0"/>
              <a:t>The API Console</a:t>
            </a:r>
          </a:p>
        </p:txBody>
      </p:sp>
      <p:sp>
        <p:nvSpPr>
          <p:cNvPr id="6" name="Content Placeholder 5">
            <a:extLst>
              <a:ext uri="{FF2B5EF4-FFF2-40B4-BE49-F238E27FC236}">
                <a16:creationId xmlns:a16="http://schemas.microsoft.com/office/drawing/2014/main" id="{87D79822-4CF8-027B-3D07-EBF0201C4D3C}"/>
              </a:ext>
            </a:extLst>
          </p:cNvPr>
          <p:cNvSpPr>
            <a:spLocks noGrp="1"/>
          </p:cNvSpPr>
          <p:nvPr>
            <p:ph idx="1"/>
          </p:nvPr>
        </p:nvSpPr>
        <p:spPr>
          <a:xfrm>
            <a:off x="8263891" y="1028735"/>
            <a:ext cx="3496738" cy="891505"/>
          </a:xfrm>
          <a:solidFill>
            <a:srgbClr val="FFFF00"/>
          </a:solidFill>
          <a:ln>
            <a:solidFill>
              <a:schemeClr val="tx1"/>
            </a:solidFill>
          </a:ln>
        </p:spPr>
        <p:txBody>
          <a:bodyPr>
            <a:noAutofit/>
          </a:bodyPr>
          <a:lstStyle/>
          <a:p>
            <a:pPr marL="285750" indent="-285750">
              <a:buClrTx/>
            </a:pPr>
            <a:r>
              <a:rPr lang="en-US" sz="2400" dirty="0"/>
              <a:t>View results as well as syntax</a:t>
            </a:r>
          </a:p>
        </p:txBody>
      </p:sp>
    </p:spTree>
    <p:custDataLst>
      <p:tags r:id="rId1"/>
    </p:custDataLst>
    <p:extLst>
      <p:ext uri="{BB962C8B-B14F-4D97-AF65-F5344CB8AC3E}">
        <p14:creationId xmlns:p14="http://schemas.microsoft.com/office/powerpoint/2010/main" val="106930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marL="285750" indent="-285750">
              <a:buClrTx/>
            </a:pPr>
            <a:r>
              <a:rPr lang="en-US" sz="2400" dirty="0"/>
              <a:t>In addition to this presentation, for information about using APIs, see </a:t>
            </a:r>
            <a:r>
              <a:rPr lang="en-US" sz="2400" dirty="0">
                <a:hlinkClick r:id="rId3" tooltip="https://developers.exlibrisgroup.com/blog/?tag=how-to-apis"/>
              </a:rPr>
              <a:t>A series of "How To APIs" blogs</a:t>
            </a:r>
            <a:endParaRPr lang="en-US" sz="2400" dirty="0"/>
          </a:p>
          <a:p>
            <a:pPr marL="285750" indent="-285750">
              <a:buClrTx/>
            </a:pPr>
            <a:r>
              <a:rPr lang="en-US" sz="2400" dirty="0"/>
              <a:t>This series of blog posts is intended to accompany this presentation.</a:t>
            </a:r>
          </a:p>
        </p:txBody>
      </p:sp>
    </p:spTree>
    <p:custDataLst>
      <p:tags r:id="rId1"/>
    </p:custDataLst>
    <p:extLst>
      <p:ext uri="{BB962C8B-B14F-4D97-AF65-F5344CB8AC3E}">
        <p14:creationId xmlns:p14="http://schemas.microsoft.com/office/powerpoint/2010/main" val="4064847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7E37D-DAF4-C506-A733-D50E786A369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343BA77-04DB-B9C2-E566-03271BA00ED1}"/>
              </a:ext>
            </a:extLst>
          </p:cNvPr>
          <p:cNvPicPr>
            <a:picLocks noChangeAspect="1"/>
          </p:cNvPicPr>
          <p:nvPr/>
        </p:nvPicPr>
        <p:blipFill>
          <a:blip r:embed="rId4"/>
          <a:stretch>
            <a:fillRect/>
          </a:stretch>
        </p:blipFill>
        <p:spPr>
          <a:xfrm>
            <a:off x="1401474" y="825782"/>
            <a:ext cx="9485061" cy="5003483"/>
          </a:xfrm>
          <a:prstGeom prst="rect">
            <a:avLst/>
          </a:prstGeom>
          <a:ln>
            <a:solidFill>
              <a:schemeClr val="tx1"/>
            </a:solidFill>
          </a:ln>
        </p:spPr>
      </p:pic>
      <p:sp>
        <p:nvSpPr>
          <p:cNvPr id="2" name="Slide Number Placeholder 1">
            <a:extLst>
              <a:ext uri="{FF2B5EF4-FFF2-40B4-BE49-F238E27FC236}">
                <a16:creationId xmlns:a16="http://schemas.microsoft.com/office/drawing/2014/main" id="{6491E7DB-DF86-CC3E-9832-FCAF26E8F46C}"/>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5" name="Title 4">
            <a:extLst>
              <a:ext uri="{FF2B5EF4-FFF2-40B4-BE49-F238E27FC236}">
                <a16:creationId xmlns:a16="http://schemas.microsoft.com/office/drawing/2014/main" id="{8FFD2836-B0D8-C7B9-B607-EAC24F94A5FB}"/>
              </a:ext>
            </a:extLst>
          </p:cNvPr>
          <p:cNvSpPr>
            <a:spLocks noGrp="1"/>
          </p:cNvSpPr>
          <p:nvPr>
            <p:ph type="title"/>
          </p:nvPr>
        </p:nvSpPr>
        <p:spPr/>
        <p:txBody>
          <a:bodyPr/>
          <a:lstStyle/>
          <a:p>
            <a:r>
              <a:rPr lang="en-US" sz="3200" dirty="0"/>
              <a:t>The API Console</a:t>
            </a:r>
          </a:p>
        </p:txBody>
      </p:sp>
      <p:sp>
        <p:nvSpPr>
          <p:cNvPr id="6" name="Content Placeholder 5">
            <a:extLst>
              <a:ext uri="{FF2B5EF4-FFF2-40B4-BE49-F238E27FC236}">
                <a16:creationId xmlns:a16="http://schemas.microsoft.com/office/drawing/2014/main" id="{760AC9B9-2709-FC99-6151-A567108D3160}"/>
              </a:ext>
            </a:extLst>
          </p:cNvPr>
          <p:cNvSpPr>
            <a:spLocks noGrp="1"/>
          </p:cNvSpPr>
          <p:nvPr>
            <p:ph idx="1"/>
          </p:nvPr>
        </p:nvSpPr>
        <p:spPr>
          <a:xfrm>
            <a:off x="8263891" y="1028735"/>
            <a:ext cx="3496738" cy="1634455"/>
          </a:xfrm>
          <a:solidFill>
            <a:srgbClr val="FFFF00"/>
          </a:solidFill>
          <a:ln>
            <a:solidFill>
              <a:schemeClr val="tx1"/>
            </a:solidFill>
          </a:ln>
        </p:spPr>
        <p:txBody>
          <a:bodyPr>
            <a:noAutofit/>
          </a:bodyPr>
          <a:lstStyle/>
          <a:p>
            <a:pPr marL="285750" indent="-285750">
              <a:buClrTx/>
            </a:pPr>
            <a:r>
              <a:rPr lang="en-US" sz="2400" dirty="0"/>
              <a:t>The response body can be copied to clipboard or downloaded to a file</a:t>
            </a:r>
          </a:p>
        </p:txBody>
      </p:sp>
      <p:sp>
        <p:nvSpPr>
          <p:cNvPr id="7" name="Rectangle 6">
            <a:extLst>
              <a:ext uri="{FF2B5EF4-FFF2-40B4-BE49-F238E27FC236}">
                <a16:creationId xmlns:a16="http://schemas.microsoft.com/office/drawing/2014/main" id="{7FC2FB5D-3D28-1AD2-B8A8-441786900F75}"/>
              </a:ext>
            </a:extLst>
          </p:cNvPr>
          <p:cNvSpPr/>
          <p:nvPr/>
        </p:nvSpPr>
        <p:spPr>
          <a:xfrm>
            <a:off x="2114550" y="5394960"/>
            <a:ext cx="1714500" cy="37719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9" name="Rectangle 8">
            <a:extLst>
              <a:ext uri="{FF2B5EF4-FFF2-40B4-BE49-F238E27FC236}">
                <a16:creationId xmlns:a16="http://schemas.microsoft.com/office/drawing/2014/main" id="{4E9A8F55-F25C-06FC-E207-EBE6DAB1F0D2}"/>
              </a:ext>
            </a:extLst>
          </p:cNvPr>
          <p:cNvSpPr/>
          <p:nvPr/>
        </p:nvSpPr>
        <p:spPr>
          <a:xfrm>
            <a:off x="9806940" y="5004065"/>
            <a:ext cx="857250" cy="470905"/>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1856386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10AA6-287B-3CBC-5FE3-FC98F8A24A3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75A10D-1B69-475D-3452-09635C797C7E}"/>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5" name="Title 4">
            <a:extLst>
              <a:ext uri="{FF2B5EF4-FFF2-40B4-BE49-F238E27FC236}">
                <a16:creationId xmlns:a16="http://schemas.microsoft.com/office/drawing/2014/main" id="{09AA95B0-27AA-D015-218E-E4E54E8AD159}"/>
              </a:ext>
            </a:extLst>
          </p:cNvPr>
          <p:cNvSpPr>
            <a:spLocks noGrp="1"/>
          </p:cNvSpPr>
          <p:nvPr>
            <p:ph type="title"/>
          </p:nvPr>
        </p:nvSpPr>
        <p:spPr/>
        <p:txBody>
          <a:bodyPr/>
          <a:lstStyle/>
          <a:p>
            <a:r>
              <a:rPr lang="en-US" sz="3200" dirty="0"/>
              <a:t>The API Console</a:t>
            </a:r>
          </a:p>
        </p:txBody>
      </p:sp>
      <p:sp>
        <p:nvSpPr>
          <p:cNvPr id="7" name="Rectangle 6">
            <a:extLst>
              <a:ext uri="{FF2B5EF4-FFF2-40B4-BE49-F238E27FC236}">
                <a16:creationId xmlns:a16="http://schemas.microsoft.com/office/drawing/2014/main" id="{BB1C979A-E0DC-7C9C-38F0-56E7BD6CAFF1}"/>
              </a:ext>
            </a:extLst>
          </p:cNvPr>
          <p:cNvSpPr/>
          <p:nvPr/>
        </p:nvSpPr>
        <p:spPr>
          <a:xfrm>
            <a:off x="2114550" y="5394960"/>
            <a:ext cx="1714500" cy="37719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9" name="Rectangle 8">
            <a:extLst>
              <a:ext uri="{FF2B5EF4-FFF2-40B4-BE49-F238E27FC236}">
                <a16:creationId xmlns:a16="http://schemas.microsoft.com/office/drawing/2014/main" id="{60102453-AC24-2BBD-2BAD-309E25B9D368}"/>
              </a:ext>
            </a:extLst>
          </p:cNvPr>
          <p:cNvSpPr/>
          <p:nvPr/>
        </p:nvSpPr>
        <p:spPr>
          <a:xfrm>
            <a:off x="9806940" y="5004065"/>
            <a:ext cx="857250" cy="470905"/>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pic>
        <p:nvPicPr>
          <p:cNvPr id="8" name="Picture 7">
            <a:extLst>
              <a:ext uri="{FF2B5EF4-FFF2-40B4-BE49-F238E27FC236}">
                <a16:creationId xmlns:a16="http://schemas.microsoft.com/office/drawing/2014/main" id="{800DD166-475A-D76B-622C-C7D2C8DFA075}"/>
              </a:ext>
            </a:extLst>
          </p:cNvPr>
          <p:cNvPicPr>
            <a:picLocks noChangeAspect="1"/>
          </p:cNvPicPr>
          <p:nvPr/>
        </p:nvPicPr>
        <p:blipFill>
          <a:blip r:embed="rId4"/>
          <a:stretch>
            <a:fillRect/>
          </a:stretch>
        </p:blipFill>
        <p:spPr>
          <a:xfrm>
            <a:off x="610963" y="2231170"/>
            <a:ext cx="11066084" cy="3598095"/>
          </a:xfrm>
          <a:prstGeom prst="rect">
            <a:avLst/>
          </a:prstGeom>
          <a:ln>
            <a:solidFill>
              <a:schemeClr val="tx1"/>
            </a:solidFill>
          </a:ln>
        </p:spPr>
      </p:pic>
      <p:sp>
        <p:nvSpPr>
          <p:cNvPr id="10" name="Rectangle 9">
            <a:extLst>
              <a:ext uri="{FF2B5EF4-FFF2-40B4-BE49-F238E27FC236}">
                <a16:creationId xmlns:a16="http://schemas.microsoft.com/office/drawing/2014/main" id="{FED4C642-FBBB-18BD-6877-5D94927EC664}"/>
              </a:ext>
            </a:extLst>
          </p:cNvPr>
          <p:cNvSpPr/>
          <p:nvPr/>
        </p:nvSpPr>
        <p:spPr>
          <a:xfrm>
            <a:off x="754380" y="3028950"/>
            <a:ext cx="525780" cy="28575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1" name="Rectangle 10">
            <a:extLst>
              <a:ext uri="{FF2B5EF4-FFF2-40B4-BE49-F238E27FC236}">
                <a16:creationId xmlns:a16="http://schemas.microsoft.com/office/drawing/2014/main" id="{F1911794-394C-4DB1-166F-317F3C6C30A1}"/>
              </a:ext>
            </a:extLst>
          </p:cNvPr>
          <p:cNvSpPr/>
          <p:nvPr/>
        </p:nvSpPr>
        <p:spPr>
          <a:xfrm>
            <a:off x="754380" y="4491990"/>
            <a:ext cx="960120" cy="28575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3" name="Content Placeholder 12">
            <a:extLst>
              <a:ext uri="{FF2B5EF4-FFF2-40B4-BE49-F238E27FC236}">
                <a16:creationId xmlns:a16="http://schemas.microsoft.com/office/drawing/2014/main" id="{D0E4F560-B463-A7D7-6C25-D9881ADAF545}"/>
              </a:ext>
            </a:extLst>
          </p:cNvPr>
          <p:cNvSpPr>
            <a:spLocks noGrp="1"/>
          </p:cNvSpPr>
          <p:nvPr>
            <p:ph idx="1"/>
          </p:nvPr>
        </p:nvSpPr>
        <p:spPr>
          <a:xfrm>
            <a:off x="527381" y="1028734"/>
            <a:ext cx="11233248" cy="948691"/>
          </a:xfrm>
        </p:spPr>
        <p:txBody>
          <a:bodyPr>
            <a:normAutofit/>
          </a:bodyPr>
          <a:lstStyle/>
          <a:p>
            <a:pPr marL="285750" indent="-285750">
              <a:buClrTx/>
            </a:pPr>
            <a:r>
              <a:rPr lang="en-US" sz="2400" dirty="0"/>
              <a:t>The Curl or Request URL can be used as syntax for the application with which the institution is integrating.</a:t>
            </a:r>
          </a:p>
        </p:txBody>
      </p:sp>
    </p:spTree>
    <p:custDataLst>
      <p:tags r:id="rId1"/>
    </p:custDataLst>
    <p:extLst>
      <p:ext uri="{BB962C8B-B14F-4D97-AF65-F5344CB8AC3E}">
        <p14:creationId xmlns:p14="http://schemas.microsoft.com/office/powerpoint/2010/main" val="1051706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6213D-15E0-EACC-C238-A684AF2C5FD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845E684-9123-2B43-B7ED-957407D0A223}"/>
              </a:ext>
            </a:extLst>
          </p:cNvPr>
          <p:cNvPicPr>
            <a:picLocks noChangeAspect="1"/>
          </p:cNvPicPr>
          <p:nvPr/>
        </p:nvPicPr>
        <p:blipFill>
          <a:blip r:embed="rId4"/>
          <a:stretch>
            <a:fillRect/>
          </a:stretch>
        </p:blipFill>
        <p:spPr>
          <a:xfrm>
            <a:off x="434340" y="492279"/>
            <a:ext cx="11323320" cy="5923774"/>
          </a:xfrm>
          <a:prstGeom prst="rect">
            <a:avLst/>
          </a:prstGeom>
          <a:ln>
            <a:solidFill>
              <a:schemeClr val="tx1"/>
            </a:solidFill>
          </a:ln>
        </p:spPr>
      </p:pic>
      <p:sp>
        <p:nvSpPr>
          <p:cNvPr id="2" name="Slide Number Placeholder 1">
            <a:extLst>
              <a:ext uri="{FF2B5EF4-FFF2-40B4-BE49-F238E27FC236}">
                <a16:creationId xmlns:a16="http://schemas.microsoft.com/office/drawing/2014/main" id="{40D2EC18-08DC-7D5E-5A74-19241FDAF931}"/>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5" name="Title 4">
            <a:extLst>
              <a:ext uri="{FF2B5EF4-FFF2-40B4-BE49-F238E27FC236}">
                <a16:creationId xmlns:a16="http://schemas.microsoft.com/office/drawing/2014/main" id="{B17C2E58-E45F-8137-718F-64269ED52396}"/>
              </a:ext>
            </a:extLst>
          </p:cNvPr>
          <p:cNvSpPr>
            <a:spLocks noGrp="1"/>
          </p:cNvSpPr>
          <p:nvPr>
            <p:ph type="title"/>
          </p:nvPr>
        </p:nvSpPr>
        <p:spPr/>
        <p:txBody>
          <a:bodyPr/>
          <a:lstStyle/>
          <a:p>
            <a:r>
              <a:rPr lang="en-US" sz="3200" dirty="0"/>
              <a:t>The API Console</a:t>
            </a:r>
          </a:p>
        </p:txBody>
      </p:sp>
      <p:sp>
        <p:nvSpPr>
          <p:cNvPr id="6" name="Content Placeholder 5">
            <a:extLst>
              <a:ext uri="{FF2B5EF4-FFF2-40B4-BE49-F238E27FC236}">
                <a16:creationId xmlns:a16="http://schemas.microsoft.com/office/drawing/2014/main" id="{F7CAC5AE-7010-4D72-4660-8C91E6AB7ABB}"/>
              </a:ext>
            </a:extLst>
          </p:cNvPr>
          <p:cNvSpPr>
            <a:spLocks noGrp="1"/>
          </p:cNvSpPr>
          <p:nvPr>
            <p:ph idx="1"/>
          </p:nvPr>
        </p:nvSpPr>
        <p:spPr>
          <a:xfrm>
            <a:off x="8263891" y="1028735"/>
            <a:ext cx="3496738" cy="1920205"/>
          </a:xfrm>
          <a:solidFill>
            <a:srgbClr val="FFFF00"/>
          </a:solidFill>
          <a:ln>
            <a:solidFill>
              <a:schemeClr val="tx1"/>
            </a:solidFill>
          </a:ln>
        </p:spPr>
        <p:txBody>
          <a:bodyPr>
            <a:noAutofit/>
          </a:bodyPr>
          <a:lstStyle/>
          <a:p>
            <a:pPr marL="285750" indent="-285750">
              <a:buClrTx/>
            </a:pPr>
            <a:r>
              <a:rPr lang="en-US" sz="2400" dirty="0"/>
              <a:t>Here we have pasted the Request URL into a browser and see that the API brings the results</a:t>
            </a:r>
          </a:p>
        </p:txBody>
      </p:sp>
      <p:sp>
        <p:nvSpPr>
          <p:cNvPr id="7" name="Rectangle 6">
            <a:extLst>
              <a:ext uri="{FF2B5EF4-FFF2-40B4-BE49-F238E27FC236}">
                <a16:creationId xmlns:a16="http://schemas.microsoft.com/office/drawing/2014/main" id="{A361CC2E-EADA-24D0-2A2D-91A8B1819520}"/>
              </a:ext>
            </a:extLst>
          </p:cNvPr>
          <p:cNvSpPr/>
          <p:nvPr/>
        </p:nvSpPr>
        <p:spPr>
          <a:xfrm>
            <a:off x="914400" y="1828806"/>
            <a:ext cx="3589020" cy="217163"/>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0" name="Rectangle 9">
            <a:extLst>
              <a:ext uri="{FF2B5EF4-FFF2-40B4-BE49-F238E27FC236}">
                <a16:creationId xmlns:a16="http://schemas.microsoft.com/office/drawing/2014/main" id="{36D4B489-8E73-0949-BED8-1D2781A6F68E}"/>
              </a:ext>
            </a:extLst>
          </p:cNvPr>
          <p:cNvSpPr/>
          <p:nvPr/>
        </p:nvSpPr>
        <p:spPr>
          <a:xfrm>
            <a:off x="914400" y="2192910"/>
            <a:ext cx="4366260" cy="217162"/>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1" name="Rectangle 10">
            <a:extLst>
              <a:ext uri="{FF2B5EF4-FFF2-40B4-BE49-F238E27FC236}">
                <a16:creationId xmlns:a16="http://schemas.microsoft.com/office/drawing/2014/main" id="{033CFF9E-012F-4B51-E1A1-75B1BCD5DB01}"/>
              </a:ext>
            </a:extLst>
          </p:cNvPr>
          <p:cNvSpPr/>
          <p:nvPr/>
        </p:nvSpPr>
        <p:spPr>
          <a:xfrm>
            <a:off x="914400" y="1611646"/>
            <a:ext cx="3589020" cy="217162"/>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3" name="Content Placeholder 5">
            <a:extLst>
              <a:ext uri="{FF2B5EF4-FFF2-40B4-BE49-F238E27FC236}">
                <a16:creationId xmlns:a16="http://schemas.microsoft.com/office/drawing/2014/main" id="{F2143528-4B69-BABA-3D56-35E55D208845}"/>
              </a:ext>
            </a:extLst>
          </p:cNvPr>
          <p:cNvSpPr txBox="1">
            <a:spLocks/>
          </p:cNvSpPr>
          <p:nvPr/>
        </p:nvSpPr>
        <p:spPr>
          <a:xfrm>
            <a:off x="6455713" y="4171967"/>
            <a:ext cx="2551307" cy="1408730"/>
          </a:xfrm>
          <a:prstGeom prst="rect">
            <a:avLst/>
          </a:prstGeom>
          <a:solidFill>
            <a:srgbClr val="FFFF00"/>
          </a:solidFill>
          <a:ln>
            <a:solidFill>
              <a:schemeClr val="tx1"/>
            </a:solidFill>
          </a:ln>
        </p:spPr>
        <p:txBody>
          <a:bodyPr>
            <a:normAutofit/>
          </a:bodyPr>
          <a:lstStyle>
            <a:lvl1pPr marL="180000" indent="-180000" algn="l" defTabSz="914400" rtl="0" eaLnBrk="1" latinLnBrk="0" hangingPunct="1">
              <a:lnSpc>
                <a:spcPct val="100000"/>
              </a:lnSpc>
              <a:spcBef>
                <a:spcPts val="800"/>
              </a:spcBef>
              <a:spcAft>
                <a:spcPts val="0"/>
              </a:spcAft>
              <a:buClr>
                <a:schemeClr val="accent1"/>
              </a:buClr>
              <a:buFont typeface="Arial" panose="020B0604020202020204" pitchFamily="34" charset="0"/>
              <a:buChar char="•"/>
              <a:defRPr sz="3200" kern="1200">
                <a:solidFill>
                  <a:schemeClr val="tx1">
                    <a:lumMod val="85000"/>
                    <a:lumOff val="15000"/>
                  </a:schemeClr>
                </a:solidFill>
                <a:latin typeface="+mn-lt"/>
                <a:ea typeface="+mn-ea"/>
                <a:cs typeface="+mn-cs"/>
              </a:defRPr>
            </a:lvl1pPr>
            <a:lvl2pPr marL="360000" indent="-180000" algn="l" defTabSz="914400" rtl="0" eaLnBrk="1" latinLnBrk="0" hangingPunct="1">
              <a:lnSpc>
                <a:spcPct val="100000"/>
              </a:lnSpc>
              <a:spcBef>
                <a:spcPts val="800"/>
              </a:spcBef>
              <a:spcAft>
                <a:spcPts val="0"/>
              </a:spcAft>
              <a:buClr>
                <a:schemeClr val="accent6"/>
              </a:buClr>
              <a:buFont typeface="Arial" panose="020B0604020202020204" pitchFamily="34" charset="0"/>
              <a:buChar char="­"/>
              <a:defRPr sz="2667" kern="1200" baseline="0">
                <a:solidFill>
                  <a:schemeClr val="tx1">
                    <a:lumMod val="85000"/>
                    <a:lumOff val="15000"/>
                  </a:schemeClr>
                </a:solidFill>
                <a:latin typeface="+mn-lt"/>
                <a:ea typeface="+mn-ea"/>
                <a:cs typeface="+mn-cs"/>
              </a:defRPr>
            </a:lvl2pPr>
            <a:lvl3pPr marL="540000" indent="-180000" algn="l" defTabSz="914400" rtl="0" eaLnBrk="1" latinLnBrk="0" hangingPunct="1">
              <a:lnSpc>
                <a:spcPct val="100000"/>
              </a:lnSpc>
              <a:spcBef>
                <a:spcPts val="0"/>
              </a:spcBef>
              <a:spcAft>
                <a:spcPts val="0"/>
              </a:spcAft>
              <a:buFont typeface="Wingdings" panose="05000000000000000000" pitchFamily="2" charset="2"/>
              <a:buChar char="§"/>
              <a:defRPr sz="24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0"/>
              </a:spcAft>
              <a:buClr>
                <a:schemeClr val="tx1"/>
              </a:buClr>
              <a:buFont typeface="Courier New" panose="02070309020205020404" pitchFamily="49" charset="0"/>
              <a:buChar char="o"/>
              <a:defRPr sz="2133"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1400" dirty="0"/>
              <a:t>We are retrieving POLs with</a:t>
            </a:r>
          </a:p>
          <a:p>
            <a:pPr>
              <a:buClrTx/>
            </a:pPr>
            <a:r>
              <a:rPr lang="en-US" sz="1400" dirty="0"/>
              <a:t>Vendor code ACHEN</a:t>
            </a:r>
          </a:p>
          <a:p>
            <a:pPr>
              <a:buClrTx/>
            </a:pPr>
            <a:r>
              <a:rPr lang="en-US" sz="1400" dirty="0"/>
              <a:t>In status CLOSED</a:t>
            </a:r>
          </a:p>
          <a:p>
            <a:pPr>
              <a:buClrTx/>
            </a:pPr>
            <a:r>
              <a:rPr lang="en-US" sz="1400" dirty="0"/>
              <a:t>In library ULINC</a:t>
            </a:r>
          </a:p>
        </p:txBody>
      </p:sp>
      <p:cxnSp>
        <p:nvCxnSpPr>
          <p:cNvPr id="15" name="Straight Arrow Connector 14">
            <a:extLst>
              <a:ext uri="{FF2B5EF4-FFF2-40B4-BE49-F238E27FC236}">
                <a16:creationId xmlns:a16="http://schemas.microsoft.com/office/drawing/2014/main" id="{4A37D738-9253-D898-0525-37E8FFFBA659}"/>
              </a:ext>
            </a:extLst>
          </p:cNvPr>
          <p:cNvCxnSpPr/>
          <p:nvPr/>
        </p:nvCxnSpPr>
        <p:spPr>
          <a:xfrm flipH="1">
            <a:off x="5280660" y="1937387"/>
            <a:ext cx="20916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A34EA54-7A96-75ED-5F90-CF5EC717E8CF}"/>
              </a:ext>
            </a:extLst>
          </p:cNvPr>
          <p:cNvCxnSpPr>
            <a:cxnSpLocks/>
          </p:cNvCxnSpPr>
          <p:nvPr/>
        </p:nvCxnSpPr>
        <p:spPr>
          <a:xfrm flipV="1">
            <a:off x="7375828" y="1937387"/>
            <a:ext cx="0" cy="223458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8022B66-7E33-6B56-0E78-4C8D1152B232}"/>
              </a:ext>
            </a:extLst>
          </p:cNvPr>
          <p:cNvSpPr/>
          <p:nvPr/>
        </p:nvSpPr>
        <p:spPr>
          <a:xfrm>
            <a:off x="1565910" y="477929"/>
            <a:ext cx="9464038" cy="51552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3431641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DCDB5-43C0-61AE-1D1A-05DD1B58988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A68BDC-E77F-7AEC-8404-0431A498E96D}"/>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5" name="Title 4">
            <a:extLst>
              <a:ext uri="{FF2B5EF4-FFF2-40B4-BE49-F238E27FC236}">
                <a16:creationId xmlns:a16="http://schemas.microsoft.com/office/drawing/2014/main" id="{4FFB8C8D-8B57-790C-4F9A-0BCA2D2FED02}"/>
              </a:ext>
            </a:extLst>
          </p:cNvPr>
          <p:cNvSpPr>
            <a:spLocks noGrp="1"/>
          </p:cNvSpPr>
          <p:nvPr>
            <p:ph type="title"/>
          </p:nvPr>
        </p:nvSpPr>
        <p:spPr/>
        <p:txBody>
          <a:bodyPr/>
          <a:lstStyle/>
          <a:p>
            <a:r>
              <a:rPr lang="en-US" sz="3200" dirty="0"/>
              <a:t>The API Console</a:t>
            </a:r>
          </a:p>
        </p:txBody>
      </p:sp>
      <p:sp>
        <p:nvSpPr>
          <p:cNvPr id="13" name="Content Placeholder 12">
            <a:extLst>
              <a:ext uri="{FF2B5EF4-FFF2-40B4-BE49-F238E27FC236}">
                <a16:creationId xmlns:a16="http://schemas.microsoft.com/office/drawing/2014/main" id="{5FAA1F4B-D115-CA55-0E76-4BDD3B856944}"/>
              </a:ext>
            </a:extLst>
          </p:cNvPr>
          <p:cNvSpPr>
            <a:spLocks noGrp="1"/>
          </p:cNvSpPr>
          <p:nvPr>
            <p:ph idx="1"/>
          </p:nvPr>
        </p:nvSpPr>
        <p:spPr>
          <a:xfrm>
            <a:off x="527381" y="1028734"/>
            <a:ext cx="11233248" cy="4651976"/>
          </a:xfrm>
        </p:spPr>
        <p:txBody>
          <a:bodyPr>
            <a:normAutofit/>
          </a:bodyPr>
          <a:lstStyle/>
          <a:p>
            <a:pPr marL="285750" indent="-285750">
              <a:buClrTx/>
            </a:pPr>
            <a:r>
              <a:rPr lang="en-US" sz="2400" dirty="0"/>
              <a:t>When creating data in the API console, for example a bibliographic record via POST, the API console both</a:t>
            </a:r>
          </a:p>
          <a:p>
            <a:pPr marL="285750" indent="-285750">
              <a:buClrTx/>
            </a:pPr>
            <a:endParaRPr lang="en-US" sz="2400" dirty="0"/>
          </a:p>
          <a:p>
            <a:pPr marL="465750" lvl="1" indent="-285750">
              <a:buClrTx/>
            </a:pPr>
            <a:r>
              <a:rPr lang="en-US" sz="2400" dirty="0"/>
              <a:t>Includes a link to documentation describing the input (payload)</a:t>
            </a:r>
          </a:p>
          <a:p>
            <a:pPr marL="465750" lvl="1" indent="-285750">
              <a:buClrTx/>
            </a:pPr>
            <a:r>
              <a:rPr lang="en-US" sz="2400" dirty="0"/>
              <a:t>Provides a sample input on the page of the API console to run the API</a:t>
            </a:r>
          </a:p>
          <a:p>
            <a:pPr marL="0" indent="0">
              <a:buClrTx/>
              <a:buNone/>
            </a:pPr>
            <a:endParaRPr lang="en-US" sz="2400" dirty="0"/>
          </a:p>
        </p:txBody>
      </p:sp>
    </p:spTree>
    <p:custDataLst>
      <p:tags r:id="rId1"/>
    </p:custDataLst>
    <p:extLst>
      <p:ext uri="{BB962C8B-B14F-4D97-AF65-F5344CB8AC3E}">
        <p14:creationId xmlns:p14="http://schemas.microsoft.com/office/powerpoint/2010/main" val="168969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3B641-E54A-A733-3E5A-841769D574A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7267E4E-B6DF-5F79-C4B5-19ECA6B7EC67}"/>
              </a:ext>
            </a:extLst>
          </p:cNvPr>
          <p:cNvPicPr>
            <a:picLocks noChangeAspect="1"/>
          </p:cNvPicPr>
          <p:nvPr/>
        </p:nvPicPr>
        <p:blipFill>
          <a:blip r:embed="rId4"/>
          <a:stretch>
            <a:fillRect/>
          </a:stretch>
        </p:blipFill>
        <p:spPr>
          <a:xfrm>
            <a:off x="738187" y="852487"/>
            <a:ext cx="10715625" cy="5153025"/>
          </a:xfrm>
          <a:prstGeom prst="rect">
            <a:avLst/>
          </a:prstGeom>
          <a:ln>
            <a:solidFill>
              <a:schemeClr val="tx1"/>
            </a:solidFill>
          </a:ln>
        </p:spPr>
      </p:pic>
      <p:sp>
        <p:nvSpPr>
          <p:cNvPr id="2" name="Slide Number Placeholder 1">
            <a:extLst>
              <a:ext uri="{FF2B5EF4-FFF2-40B4-BE49-F238E27FC236}">
                <a16:creationId xmlns:a16="http://schemas.microsoft.com/office/drawing/2014/main" id="{9FFDD3B2-4DED-8A54-3148-82FFAA0C94E0}"/>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5" name="Title 4">
            <a:extLst>
              <a:ext uri="{FF2B5EF4-FFF2-40B4-BE49-F238E27FC236}">
                <a16:creationId xmlns:a16="http://schemas.microsoft.com/office/drawing/2014/main" id="{26599B0D-5FB5-59DF-C520-D74FAC16B043}"/>
              </a:ext>
            </a:extLst>
          </p:cNvPr>
          <p:cNvSpPr>
            <a:spLocks noGrp="1"/>
          </p:cNvSpPr>
          <p:nvPr>
            <p:ph type="title"/>
          </p:nvPr>
        </p:nvSpPr>
        <p:spPr/>
        <p:txBody>
          <a:bodyPr/>
          <a:lstStyle/>
          <a:p>
            <a:r>
              <a:rPr lang="en-US" sz="3200" dirty="0"/>
              <a:t>The API Console</a:t>
            </a:r>
          </a:p>
        </p:txBody>
      </p:sp>
      <p:sp>
        <p:nvSpPr>
          <p:cNvPr id="6" name="TextBox 5">
            <a:extLst>
              <a:ext uri="{FF2B5EF4-FFF2-40B4-BE49-F238E27FC236}">
                <a16:creationId xmlns:a16="http://schemas.microsoft.com/office/drawing/2014/main" id="{B9C213C9-C400-F545-844F-6EFEF5E0B787}"/>
              </a:ext>
            </a:extLst>
          </p:cNvPr>
          <p:cNvSpPr txBox="1"/>
          <p:nvPr/>
        </p:nvSpPr>
        <p:spPr>
          <a:xfrm>
            <a:off x="7341855" y="4234024"/>
            <a:ext cx="2173357" cy="307777"/>
          </a:xfrm>
          <a:prstGeom prst="rect">
            <a:avLst/>
          </a:prstGeom>
          <a:solidFill>
            <a:srgbClr val="FFFF00"/>
          </a:solidFill>
          <a:ln>
            <a:solidFill>
              <a:schemeClr val="tx1"/>
            </a:solidFill>
          </a:ln>
        </p:spPr>
        <p:txBody>
          <a:bodyPr wrap="square" rtlCol="1">
            <a:spAutoFit/>
          </a:bodyPr>
          <a:lstStyle/>
          <a:p>
            <a:r>
              <a:rPr lang="en-US" sz="1400" dirty="0"/>
              <a:t>Sample input</a:t>
            </a:r>
            <a:endParaRPr lang="he-IL" sz="1400" dirty="0"/>
          </a:p>
        </p:txBody>
      </p:sp>
      <p:cxnSp>
        <p:nvCxnSpPr>
          <p:cNvPr id="7" name="Straight Arrow Connector 6">
            <a:extLst>
              <a:ext uri="{FF2B5EF4-FFF2-40B4-BE49-F238E27FC236}">
                <a16:creationId xmlns:a16="http://schemas.microsoft.com/office/drawing/2014/main" id="{4FF46D34-3F5B-3FA5-3AEF-39F3B9FA4DBF}"/>
              </a:ext>
            </a:extLst>
          </p:cNvPr>
          <p:cNvCxnSpPr>
            <a:cxnSpLocks/>
          </p:cNvCxnSpPr>
          <p:nvPr/>
        </p:nvCxnSpPr>
        <p:spPr>
          <a:xfrm flipH="1" flipV="1">
            <a:off x="5569571" y="4126155"/>
            <a:ext cx="1772284" cy="3253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507A8D-12E3-CDEC-1F7A-316F80722CB1}"/>
              </a:ext>
            </a:extLst>
          </p:cNvPr>
          <p:cNvSpPr txBox="1"/>
          <p:nvPr/>
        </p:nvSpPr>
        <p:spPr>
          <a:xfrm>
            <a:off x="8166710" y="1709233"/>
            <a:ext cx="2354722" cy="523220"/>
          </a:xfrm>
          <a:prstGeom prst="rect">
            <a:avLst/>
          </a:prstGeom>
          <a:solidFill>
            <a:srgbClr val="FFFF00"/>
          </a:solidFill>
          <a:ln>
            <a:solidFill>
              <a:schemeClr val="tx1"/>
            </a:solidFill>
          </a:ln>
        </p:spPr>
        <p:txBody>
          <a:bodyPr wrap="square" rtlCol="1">
            <a:spAutoFit/>
          </a:bodyPr>
          <a:lstStyle/>
          <a:p>
            <a:r>
              <a:rPr lang="en-US" sz="1400" dirty="0"/>
              <a:t>Link to documentation explaining input</a:t>
            </a:r>
            <a:endParaRPr lang="he-IL" sz="1400" dirty="0"/>
          </a:p>
        </p:txBody>
      </p:sp>
      <p:cxnSp>
        <p:nvCxnSpPr>
          <p:cNvPr id="9" name="Straight Arrow Connector 8">
            <a:extLst>
              <a:ext uri="{FF2B5EF4-FFF2-40B4-BE49-F238E27FC236}">
                <a16:creationId xmlns:a16="http://schemas.microsoft.com/office/drawing/2014/main" id="{520AC1D3-4D60-317B-AD26-E9C7A5D8E572}"/>
              </a:ext>
            </a:extLst>
          </p:cNvPr>
          <p:cNvCxnSpPr>
            <a:cxnSpLocks/>
            <a:stCxn id="8" idx="1"/>
          </p:cNvCxnSpPr>
          <p:nvPr/>
        </p:nvCxnSpPr>
        <p:spPr>
          <a:xfrm flipH="1" flipV="1">
            <a:off x="6985752" y="1828695"/>
            <a:ext cx="1180958" cy="1421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27171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95ED9-20FF-17CB-208A-5AC28B193B5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366AD01-2087-2BE6-31B8-6710BA14E872}"/>
              </a:ext>
            </a:extLst>
          </p:cNvPr>
          <p:cNvPicPr>
            <a:picLocks noChangeAspect="1"/>
          </p:cNvPicPr>
          <p:nvPr/>
        </p:nvPicPr>
        <p:blipFill>
          <a:blip r:embed="rId4"/>
          <a:stretch>
            <a:fillRect/>
          </a:stretch>
        </p:blipFill>
        <p:spPr>
          <a:xfrm>
            <a:off x="1048412" y="546509"/>
            <a:ext cx="9561444" cy="5943600"/>
          </a:xfrm>
          <a:prstGeom prst="rect">
            <a:avLst/>
          </a:prstGeom>
          <a:ln>
            <a:solidFill>
              <a:schemeClr val="tx1"/>
            </a:solidFill>
          </a:ln>
        </p:spPr>
      </p:pic>
      <p:sp>
        <p:nvSpPr>
          <p:cNvPr id="2" name="Slide Number Placeholder 1">
            <a:extLst>
              <a:ext uri="{FF2B5EF4-FFF2-40B4-BE49-F238E27FC236}">
                <a16:creationId xmlns:a16="http://schemas.microsoft.com/office/drawing/2014/main" id="{1A0901D8-2D23-217E-8754-9ABF128F3E39}"/>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5" name="Title 4">
            <a:extLst>
              <a:ext uri="{FF2B5EF4-FFF2-40B4-BE49-F238E27FC236}">
                <a16:creationId xmlns:a16="http://schemas.microsoft.com/office/drawing/2014/main" id="{8A1CC6EA-92A1-7DEC-E685-FBB0D481CB71}"/>
              </a:ext>
            </a:extLst>
          </p:cNvPr>
          <p:cNvSpPr>
            <a:spLocks noGrp="1"/>
          </p:cNvSpPr>
          <p:nvPr>
            <p:ph type="title"/>
          </p:nvPr>
        </p:nvSpPr>
        <p:spPr/>
        <p:txBody>
          <a:bodyPr/>
          <a:lstStyle/>
          <a:p>
            <a:r>
              <a:rPr lang="en-US" sz="3200" dirty="0"/>
              <a:t>The API Console</a:t>
            </a:r>
          </a:p>
        </p:txBody>
      </p:sp>
      <p:sp>
        <p:nvSpPr>
          <p:cNvPr id="13" name="Content Placeholder 12">
            <a:extLst>
              <a:ext uri="{FF2B5EF4-FFF2-40B4-BE49-F238E27FC236}">
                <a16:creationId xmlns:a16="http://schemas.microsoft.com/office/drawing/2014/main" id="{FB283CEC-3EC6-4C3E-50AE-D339FA597C3B}"/>
              </a:ext>
            </a:extLst>
          </p:cNvPr>
          <p:cNvSpPr>
            <a:spLocks noGrp="1"/>
          </p:cNvSpPr>
          <p:nvPr>
            <p:ph idx="1"/>
          </p:nvPr>
        </p:nvSpPr>
        <p:spPr>
          <a:xfrm>
            <a:off x="7566659" y="1563635"/>
            <a:ext cx="4091099" cy="1302986"/>
          </a:xfrm>
          <a:solidFill>
            <a:srgbClr val="FFFF00"/>
          </a:solidFill>
          <a:ln>
            <a:solidFill>
              <a:schemeClr val="tx1"/>
            </a:solidFill>
          </a:ln>
        </p:spPr>
        <p:txBody>
          <a:bodyPr>
            <a:normAutofit/>
          </a:bodyPr>
          <a:lstStyle/>
          <a:p>
            <a:pPr marL="285750" indent="-285750">
              <a:buClrTx/>
            </a:pPr>
            <a:r>
              <a:rPr lang="en-US" sz="2400" dirty="0"/>
              <a:t>For example, in this case the link to documentation arrives here</a:t>
            </a:r>
          </a:p>
        </p:txBody>
      </p:sp>
    </p:spTree>
    <p:custDataLst>
      <p:tags r:id="rId1"/>
    </p:custDataLst>
    <p:extLst>
      <p:ext uri="{BB962C8B-B14F-4D97-AF65-F5344CB8AC3E}">
        <p14:creationId xmlns:p14="http://schemas.microsoft.com/office/powerpoint/2010/main" val="4053513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50CAE-6260-2695-B670-19F0076C281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9FBC3E-A6EB-7C85-901B-19D409C40C59}"/>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5" name="Title 4">
            <a:extLst>
              <a:ext uri="{FF2B5EF4-FFF2-40B4-BE49-F238E27FC236}">
                <a16:creationId xmlns:a16="http://schemas.microsoft.com/office/drawing/2014/main" id="{CA2D8687-E516-27B2-A6DF-261CF2A9BBC3}"/>
              </a:ext>
            </a:extLst>
          </p:cNvPr>
          <p:cNvSpPr>
            <a:spLocks noGrp="1"/>
          </p:cNvSpPr>
          <p:nvPr>
            <p:ph type="title"/>
          </p:nvPr>
        </p:nvSpPr>
        <p:spPr/>
        <p:txBody>
          <a:bodyPr/>
          <a:lstStyle/>
          <a:p>
            <a:r>
              <a:rPr lang="en-US" sz="3200" dirty="0"/>
              <a:t>The API Console</a:t>
            </a:r>
          </a:p>
        </p:txBody>
      </p:sp>
      <p:sp>
        <p:nvSpPr>
          <p:cNvPr id="13" name="Content Placeholder 12">
            <a:extLst>
              <a:ext uri="{FF2B5EF4-FFF2-40B4-BE49-F238E27FC236}">
                <a16:creationId xmlns:a16="http://schemas.microsoft.com/office/drawing/2014/main" id="{83633A75-66ED-72FF-24A8-C1340C688E4F}"/>
              </a:ext>
            </a:extLst>
          </p:cNvPr>
          <p:cNvSpPr>
            <a:spLocks noGrp="1"/>
          </p:cNvSpPr>
          <p:nvPr>
            <p:ph idx="1"/>
          </p:nvPr>
        </p:nvSpPr>
        <p:spPr>
          <a:xfrm>
            <a:off x="7566659" y="1563634"/>
            <a:ext cx="4411981" cy="2322566"/>
          </a:xfrm>
          <a:solidFill>
            <a:srgbClr val="FFFF00"/>
          </a:solidFill>
          <a:ln>
            <a:solidFill>
              <a:schemeClr val="tx1"/>
            </a:solidFill>
          </a:ln>
        </p:spPr>
        <p:txBody>
          <a:bodyPr>
            <a:noAutofit/>
          </a:bodyPr>
          <a:lstStyle/>
          <a:p>
            <a:pPr marL="285750" indent="-285750">
              <a:buClrTx/>
            </a:pPr>
            <a:r>
              <a:rPr lang="en-US" sz="2400" dirty="0"/>
              <a:t>The staff user has decided to run the API to create the bibliographic record and use his own input based on the sample input already in the API console.</a:t>
            </a:r>
          </a:p>
        </p:txBody>
      </p:sp>
      <p:sp>
        <p:nvSpPr>
          <p:cNvPr id="3" name="TextBox 2">
            <a:extLst>
              <a:ext uri="{FF2B5EF4-FFF2-40B4-BE49-F238E27FC236}">
                <a16:creationId xmlns:a16="http://schemas.microsoft.com/office/drawing/2014/main" id="{8C7E5E9F-3D4D-0962-C7EA-3DC7FEC8BDFB}"/>
              </a:ext>
            </a:extLst>
          </p:cNvPr>
          <p:cNvSpPr txBox="1"/>
          <p:nvPr/>
        </p:nvSpPr>
        <p:spPr>
          <a:xfrm>
            <a:off x="251519" y="721758"/>
            <a:ext cx="11509109" cy="5586145"/>
          </a:xfrm>
          <a:prstGeom prst="rect">
            <a:avLst/>
          </a:prstGeom>
          <a:noFill/>
          <a:ln>
            <a:solidFill>
              <a:schemeClr val="tx1"/>
            </a:solidFill>
          </a:ln>
        </p:spPr>
        <p:txBody>
          <a:bodyPr wrap="square" rtlCol="1">
            <a:spAutoFit/>
          </a:bodyPr>
          <a:lstStyle/>
          <a:p>
            <a:r>
              <a:rPr lang="en-US" sz="1050" dirty="0"/>
              <a:t>&lt;bib&gt;</a:t>
            </a:r>
          </a:p>
          <a:p>
            <a:r>
              <a:rPr lang="en-US" sz="1050" dirty="0"/>
              <a:t>&lt;</a:t>
            </a:r>
            <a:r>
              <a:rPr lang="en-US" sz="1050" dirty="0" err="1"/>
              <a:t>suppress_from_publishing</a:t>
            </a:r>
            <a:r>
              <a:rPr lang="en-US" sz="1050" dirty="0"/>
              <a:t>&gt;false&lt;/</a:t>
            </a:r>
            <a:r>
              <a:rPr lang="en-US" sz="1050" dirty="0" err="1"/>
              <a:t>suppress_from_publishing</a:t>
            </a:r>
            <a:r>
              <a:rPr lang="en-US" sz="1050" dirty="0"/>
              <a:t>&gt;</a:t>
            </a:r>
          </a:p>
          <a:p>
            <a:r>
              <a:rPr lang="en-US" sz="1050" dirty="0"/>
              <a:t>    &lt;record&gt;</a:t>
            </a:r>
          </a:p>
          <a:p>
            <a:r>
              <a:rPr lang="en-US" sz="1050" dirty="0"/>
              <a:t>        &lt;leader&gt;00260nam a2200109 u 4500&lt;/leader&gt;</a:t>
            </a:r>
          </a:p>
          <a:p>
            <a:r>
              <a:rPr lang="en-US" sz="1050" dirty="0"/>
              <a:t>        &lt;controlfield tag="005"&gt;20190120122820.0&lt;/controlfield&gt;</a:t>
            </a:r>
          </a:p>
          <a:p>
            <a:r>
              <a:rPr lang="en-US" sz="1050" dirty="0"/>
              <a:t>        &lt;controlfield tag="008"&gt;131105s2019 xx r 000 0 gsw d&lt;/controlfield&gt;</a:t>
            </a:r>
          </a:p>
          <a:p>
            <a:r>
              <a:rPr lang="en-US" sz="1050" dirty="0"/>
              <a:t>        &lt;datafield ind1="1" ind2=" " tag="100"&gt;</a:t>
            </a:r>
          </a:p>
          <a:p>
            <a:r>
              <a:rPr lang="en-US" sz="1050" dirty="0"/>
              <a:t>            &lt;subfield code="a"&gt;Zafrani, Elia&lt;/subfield&gt;</a:t>
            </a:r>
          </a:p>
          <a:p>
            <a:r>
              <a:rPr lang="en-US" sz="1050" dirty="0"/>
              <a:t>        &lt;/datafield&gt;</a:t>
            </a:r>
          </a:p>
          <a:p>
            <a:r>
              <a:rPr lang="en-US" sz="1050" dirty="0"/>
              <a:t>        &lt;datafield ind1="1" ind2="0" tag="245"&gt;</a:t>
            </a:r>
          </a:p>
          <a:p>
            <a:r>
              <a:rPr lang="en-US" sz="1050" dirty="0"/>
              <a:t>            &lt;subfield code="a"&gt;French women entrepreneurs in the information industry&lt;/subfield&gt;</a:t>
            </a:r>
          </a:p>
          <a:p>
            <a:r>
              <a:rPr lang="en-US" sz="1050" dirty="0"/>
              <a:t>        &lt;/datafield&gt;</a:t>
            </a:r>
          </a:p>
          <a:p>
            <a:r>
              <a:rPr lang="en-US" sz="1050" dirty="0"/>
              <a:t>        &lt;datafield ind1=" " ind2="1" tag="264"&gt;</a:t>
            </a:r>
          </a:p>
          <a:p>
            <a:r>
              <a:rPr lang="en-US" sz="1050" dirty="0"/>
              <a:t>            &lt;subfield code="a"&gt;Dimona&lt;/subfield&gt;</a:t>
            </a:r>
          </a:p>
          <a:p>
            <a:r>
              <a:rPr lang="en-US" sz="1050" dirty="0"/>
              <a:t>            &lt;subfield code="b"&gt;Dimona Press&lt;/subfield&gt;</a:t>
            </a:r>
          </a:p>
          <a:p>
            <a:r>
              <a:rPr lang="en-US" sz="1050" dirty="0"/>
              <a:t>            &lt;subfield code="c"&gt;2019&lt;/subfield&gt;</a:t>
            </a:r>
          </a:p>
          <a:p>
            <a:r>
              <a:rPr lang="en-US" sz="1050" dirty="0"/>
              <a:t>        &lt;/datafield&gt;</a:t>
            </a:r>
          </a:p>
          <a:p>
            <a:r>
              <a:rPr lang="en-US" sz="1050" dirty="0"/>
              <a:t>        &lt;datafield ind1=" " ind2="0" tag="650"&gt;</a:t>
            </a:r>
          </a:p>
          <a:p>
            <a:r>
              <a:rPr lang="en-US" sz="1050" dirty="0"/>
              <a:t>            &lt;subfield code="a"&gt;Businesswomen&lt;/subfield&gt;</a:t>
            </a:r>
          </a:p>
          <a:p>
            <a:r>
              <a:rPr lang="en-US" sz="1050" dirty="0"/>
              <a:t>            &lt;subfield code="z"&gt;France&lt;/subfield&gt;</a:t>
            </a:r>
          </a:p>
          <a:p>
            <a:r>
              <a:rPr lang="en-US" sz="1050" dirty="0"/>
              <a:t>            &lt;subfield code="v"&gt;Case studies&lt;/subfield&gt;</a:t>
            </a:r>
          </a:p>
          <a:p>
            <a:r>
              <a:rPr lang="en-US" sz="1050" dirty="0"/>
              <a:t>        &lt;/datafield&gt;</a:t>
            </a:r>
          </a:p>
          <a:p>
            <a:r>
              <a:rPr lang="en-US" sz="1050" dirty="0"/>
              <a:t>        &lt;datafield ind1=" " ind2="0" tag="650"&gt;</a:t>
            </a:r>
          </a:p>
          <a:p>
            <a:r>
              <a:rPr lang="en-US" sz="1050" dirty="0"/>
              <a:t>            &lt;subfield code="a"&gt;Women-owned business enterprises&lt;/subfield&gt;</a:t>
            </a:r>
          </a:p>
          <a:p>
            <a:r>
              <a:rPr lang="en-US" sz="1050" dirty="0"/>
              <a:t>            &lt;subfield code="z"&gt;France&lt;/subfield&gt;</a:t>
            </a:r>
          </a:p>
          <a:p>
            <a:r>
              <a:rPr lang="en-US" sz="1050" dirty="0"/>
              <a:t>            &lt;subfield code="v"&gt;Case studies&lt;/subfield&gt;</a:t>
            </a:r>
          </a:p>
          <a:p>
            <a:r>
              <a:rPr lang="en-US" sz="1050" dirty="0"/>
              <a:t>        &lt;/datafield&gt;</a:t>
            </a:r>
          </a:p>
          <a:p>
            <a:r>
              <a:rPr lang="en-US" sz="1050" dirty="0"/>
              <a:t>        &lt;datafield ind1=" " ind2="0" tag="650"&gt;</a:t>
            </a:r>
          </a:p>
          <a:p>
            <a:r>
              <a:rPr lang="en-US" sz="1050" dirty="0"/>
              <a:t>            &lt;subfield code="a"&gt;Entrepreneurship&lt;/subfield&gt;</a:t>
            </a:r>
          </a:p>
          <a:p>
            <a:r>
              <a:rPr lang="en-US" sz="1050" dirty="0"/>
              <a:t>            &lt;subfield code="z"&gt;France&lt;/subfield&gt;</a:t>
            </a:r>
          </a:p>
          <a:p>
            <a:r>
              <a:rPr lang="en-US" sz="1050" dirty="0"/>
              <a:t>            &lt;subfield code="v"&gt;Case studies&lt;/subfield&gt;</a:t>
            </a:r>
          </a:p>
          <a:p>
            <a:r>
              <a:rPr lang="en-US" sz="1050" dirty="0"/>
              <a:t>        &lt;/datafield&gt;</a:t>
            </a:r>
          </a:p>
          <a:p>
            <a:r>
              <a:rPr lang="en-US" sz="1050" dirty="0"/>
              <a:t>    &lt;/record&gt;</a:t>
            </a:r>
          </a:p>
          <a:p>
            <a:r>
              <a:rPr lang="en-US" sz="1050" dirty="0"/>
              <a:t>&lt;/bib&gt;</a:t>
            </a:r>
            <a:endParaRPr lang="he-IL" sz="1050" dirty="0"/>
          </a:p>
        </p:txBody>
      </p:sp>
    </p:spTree>
    <p:custDataLst>
      <p:tags r:id="rId1"/>
    </p:custDataLst>
    <p:extLst>
      <p:ext uri="{BB962C8B-B14F-4D97-AF65-F5344CB8AC3E}">
        <p14:creationId xmlns:p14="http://schemas.microsoft.com/office/powerpoint/2010/main" val="686715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7E44B-A00A-1576-733C-A9E240B1351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B4D9650-13B3-089E-2F5E-44E239B4CD61}"/>
              </a:ext>
            </a:extLst>
          </p:cNvPr>
          <p:cNvPicPr>
            <a:picLocks noChangeAspect="1"/>
          </p:cNvPicPr>
          <p:nvPr/>
        </p:nvPicPr>
        <p:blipFill>
          <a:blip r:embed="rId4"/>
          <a:stretch>
            <a:fillRect/>
          </a:stretch>
        </p:blipFill>
        <p:spPr>
          <a:xfrm>
            <a:off x="1028700" y="995428"/>
            <a:ext cx="9963150" cy="5055804"/>
          </a:xfrm>
          <a:prstGeom prst="rect">
            <a:avLst/>
          </a:prstGeom>
          <a:ln>
            <a:solidFill>
              <a:schemeClr val="tx1"/>
            </a:solidFill>
          </a:ln>
        </p:spPr>
      </p:pic>
      <p:sp>
        <p:nvSpPr>
          <p:cNvPr id="2" name="Slide Number Placeholder 1">
            <a:extLst>
              <a:ext uri="{FF2B5EF4-FFF2-40B4-BE49-F238E27FC236}">
                <a16:creationId xmlns:a16="http://schemas.microsoft.com/office/drawing/2014/main" id="{A009047D-4F30-77E6-C54B-911EAB949C8F}"/>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5" name="Title 4">
            <a:extLst>
              <a:ext uri="{FF2B5EF4-FFF2-40B4-BE49-F238E27FC236}">
                <a16:creationId xmlns:a16="http://schemas.microsoft.com/office/drawing/2014/main" id="{1C5B31BC-4324-31B5-4C4F-09BBDE685449}"/>
              </a:ext>
            </a:extLst>
          </p:cNvPr>
          <p:cNvSpPr>
            <a:spLocks noGrp="1"/>
          </p:cNvSpPr>
          <p:nvPr>
            <p:ph type="title"/>
          </p:nvPr>
        </p:nvSpPr>
        <p:spPr/>
        <p:txBody>
          <a:bodyPr/>
          <a:lstStyle/>
          <a:p>
            <a:r>
              <a:rPr lang="en-US" sz="3200" dirty="0"/>
              <a:t>The API Console</a:t>
            </a:r>
          </a:p>
        </p:txBody>
      </p:sp>
      <p:sp>
        <p:nvSpPr>
          <p:cNvPr id="13" name="Content Placeholder 12">
            <a:extLst>
              <a:ext uri="{FF2B5EF4-FFF2-40B4-BE49-F238E27FC236}">
                <a16:creationId xmlns:a16="http://schemas.microsoft.com/office/drawing/2014/main" id="{7D46240F-94ED-5F2F-5A0A-C409E5FC8D62}"/>
              </a:ext>
            </a:extLst>
          </p:cNvPr>
          <p:cNvSpPr>
            <a:spLocks noGrp="1"/>
          </p:cNvSpPr>
          <p:nvPr>
            <p:ph idx="1"/>
          </p:nvPr>
        </p:nvSpPr>
        <p:spPr>
          <a:xfrm>
            <a:off x="7566659" y="1563634"/>
            <a:ext cx="4411981" cy="2299706"/>
          </a:xfrm>
          <a:solidFill>
            <a:srgbClr val="FFFF00"/>
          </a:solidFill>
          <a:ln>
            <a:solidFill>
              <a:schemeClr val="tx1"/>
            </a:solidFill>
          </a:ln>
        </p:spPr>
        <p:txBody>
          <a:bodyPr>
            <a:noAutofit/>
          </a:bodyPr>
          <a:lstStyle/>
          <a:p>
            <a:pPr marL="285750" indent="-285750">
              <a:buClrTx/>
            </a:pPr>
            <a:r>
              <a:rPr lang="en-US" sz="2400" dirty="0"/>
              <a:t>The staff user will now run a POST to create a bibliographic record using the API Console and the input (payload) on the previous slide</a:t>
            </a:r>
          </a:p>
        </p:txBody>
      </p:sp>
      <p:sp>
        <p:nvSpPr>
          <p:cNvPr id="7" name="Rectangle 6">
            <a:extLst>
              <a:ext uri="{FF2B5EF4-FFF2-40B4-BE49-F238E27FC236}">
                <a16:creationId xmlns:a16="http://schemas.microsoft.com/office/drawing/2014/main" id="{DB6D3CF4-C1AE-5379-0A0A-061B25C79C89}"/>
              </a:ext>
            </a:extLst>
          </p:cNvPr>
          <p:cNvSpPr/>
          <p:nvPr/>
        </p:nvSpPr>
        <p:spPr>
          <a:xfrm>
            <a:off x="1405890" y="5063490"/>
            <a:ext cx="3006090" cy="45720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3797491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0EF1F-7071-0E73-88A3-BD56147C9E6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5545577-ABA0-1F4E-F79D-E1B90B511E39}"/>
              </a:ext>
            </a:extLst>
          </p:cNvPr>
          <p:cNvPicPr>
            <a:picLocks noChangeAspect="1"/>
          </p:cNvPicPr>
          <p:nvPr/>
        </p:nvPicPr>
        <p:blipFill>
          <a:blip r:embed="rId4"/>
          <a:stretch>
            <a:fillRect/>
          </a:stretch>
        </p:blipFill>
        <p:spPr>
          <a:xfrm>
            <a:off x="685800" y="904875"/>
            <a:ext cx="10820400" cy="5048250"/>
          </a:xfrm>
          <a:prstGeom prst="rect">
            <a:avLst/>
          </a:prstGeom>
          <a:ln>
            <a:solidFill>
              <a:schemeClr val="tx1"/>
            </a:solidFill>
          </a:ln>
        </p:spPr>
      </p:pic>
      <p:sp>
        <p:nvSpPr>
          <p:cNvPr id="2" name="Slide Number Placeholder 1">
            <a:extLst>
              <a:ext uri="{FF2B5EF4-FFF2-40B4-BE49-F238E27FC236}">
                <a16:creationId xmlns:a16="http://schemas.microsoft.com/office/drawing/2014/main" id="{951E91E5-9037-66E4-51C2-E277460E3032}"/>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5" name="Title 4">
            <a:extLst>
              <a:ext uri="{FF2B5EF4-FFF2-40B4-BE49-F238E27FC236}">
                <a16:creationId xmlns:a16="http://schemas.microsoft.com/office/drawing/2014/main" id="{FA5A145C-D32C-D9DD-CBAE-2142944B4EF1}"/>
              </a:ext>
            </a:extLst>
          </p:cNvPr>
          <p:cNvSpPr>
            <a:spLocks noGrp="1"/>
          </p:cNvSpPr>
          <p:nvPr>
            <p:ph type="title"/>
          </p:nvPr>
        </p:nvSpPr>
        <p:spPr/>
        <p:txBody>
          <a:bodyPr/>
          <a:lstStyle/>
          <a:p>
            <a:r>
              <a:rPr lang="en-US" sz="3200" dirty="0"/>
              <a:t>The API Console</a:t>
            </a:r>
          </a:p>
        </p:txBody>
      </p:sp>
      <p:sp>
        <p:nvSpPr>
          <p:cNvPr id="13" name="Content Placeholder 12">
            <a:extLst>
              <a:ext uri="{FF2B5EF4-FFF2-40B4-BE49-F238E27FC236}">
                <a16:creationId xmlns:a16="http://schemas.microsoft.com/office/drawing/2014/main" id="{3EE4F083-9C3F-A4F5-6C15-73783B2AF5D1}"/>
              </a:ext>
            </a:extLst>
          </p:cNvPr>
          <p:cNvSpPr>
            <a:spLocks noGrp="1"/>
          </p:cNvSpPr>
          <p:nvPr>
            <p:ph idx="1"/>
          </p:nvPr>
        </p:nvSpPr>
        <p:spPr>
          <a:xfrm>
            <a:off x="7566659" y="1563634"/>
            <a:ext cx="4411981" cy="1636766"/>
          </a:xfrm>
          <a:solidFill>
            <a:srgbClr val="FFFF00"/>
          </a:solidFill>
          <a:ln>
            <a:solidFill>
              <a:schemeClr val="tx1"/>
            </a:solidFill>
          </a:ln>
        </p:spPr>
        <p:txBody>
          <a:bodyPr>
            <a:noAutofit/>
          </a:bodyPr>
          <a:lstStyle/>
          <a:p>
            <a:pPr marL="285750" indent="-285750">
              <a:buClrTx/>
            </a:pPr>
            <a:r>
              <a:rPr lang="en-US" sz="2400" dirty="0"/>
              <a:t>The staff user will now run a POST to create a bibliographic record using the API Console</a:t>
            </a:r>
          </a:p>
        </p:txBody>
      </p:sp>
      <p:sp>
        <p:nvSpPr>
          <p:cNvPr id="7" name="Rectangle 6">
            <a:extLst>
              <a:ext uri="{FF2B5EF4-FFF2-40B4-BE49-F238E27FC236}">
                <a16:creationId xmlns:a16="http://schemas.microsoft.com/office/drawing/2014/main" id="{990BB661-C4B3-7E96-2A8C-CA4E80716A84}"/>
              </a:ext>
            </a:extLst>
          </p:cNvPr>
          <p:cNvSpPr/>
          <p:nvPr/>
        </p:nvSpPr>
        <p:spPr>
          <a:xfrm>
            <a:off x="983360" y="5257800"/>
            <a:ext cx="5257420" cy="53721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2844096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AB0B3-CD06-6B8B-438B-44B48B27D2A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C3AA370-28EA-5DB8-F759-207670A2902D}"/>
              </a:ext>
            </a:extLst>
          </p:cNvPr>
          <p:cNvPicPr>
            <a:picLocks noChangeAspect="1"/>
          </p:cNvPicPr>
          <p:nvPr/>
        </p:nvPicPr>
        <p:blipFill>
          <a:blip r:embed="rId4"/>
          <a:stretch>
            <a:fillRect/>
          </a:stretch>
        </p:blipFill>
        <p:spPr>
          <a:xfrm>
            <a:off x="728662" y="709612"/>
            <a:ext cx="10734675" cy="5438775"/>
          </a:xfrm>
          <a:prstGeom prst="rect">
            <a:avLst/>
          </a:prstGeom>
          <a:ln>
            <a:solidFill>
              <a:schemeClr val="tx1"/>
            </a:solidFill>
          </a:ln>
        </p:spPr>
      </p:pic>
      <p:sp>
        <p:nvSpPr>
          <p:cNvPr id="2" name="Slide Number Placeholder 1">
            <a:extLst>
              <a:ext uri="{FF2B5EF4-FFF2-40B4-BE49-F238E27FC236}">
                <a16:creationId xmlns:a16="http://schemas.microsoft.com/office/drawing/2014/main" id="{A17CAA34-7AD6-00CB-36AA-750067801012}"/>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5" name="Title 4">
            <a:extLst>
              <a:ext uri="{FF2B5EF4-FFF2-40B4-BE49-F238E27FC236}">
                <a16:creationId xmlns:a16="http://schemas.microsoft.com/office/drawing/2014/main" id="{35626AAA-9209-4521-B9CD-525FA85A131B}"/>
              </a:ext>
            </a:extLst>
          </p:cNvPr>
          <p:cNvSpPr>
            <a:spLocks noGrp="1"/>
          </p:cNvSpPr>
          <p:nvPr>
            <p:ph type="title"/>
          </p:nvPr>
        </p:nvSpPr>
        <p:spPr/>
        <p:txBody>
          <a:bodyPr/>
          <a:lstStyle/>
          <a:p>
            <a:r>
              <a:rPr lang="en-US" sz="3200" dirty="0"/>
              <a:t>The API Console</a:t>
            </a:r>
          </a:p>
        </p:txBody>
      </p:sp>
      <p:sp>
        <p:nvSpPr>
          <p:cNvPr id="13" name="Content Placeholder 12">
            <a:extLst>
              <a:ext uri="{FF2B5EF4-FFF2-40B4-BE49-F238E27FC236}">
                <a16:creationId xmlns:a16="http://schemas.microsoft.com/office/drawing/2014/main" id="{89D0833A-3E25-BAA9-B920-70ADA38879A1}"/>
              </a:ext>
            </a:extLst>
          </p:cNvPr>
          <p:cNvSpPr>
            <a:spLocks noGrp="1"/>
          </p:cNvSpPr>
          <p:nvPr>
            <p:ph idx="1"/>
          </p:nvPr>
        </p:nvSpPr>
        <p:spPr>
          <a:xfrm>
            <a:off x="7566659" y="1563634"/>
            <a:ext cx="4411981" cy="1190996"/>
          </a:xfrm>
          <a:solidFill>
            <a:srgbClr val="FFFF00"/>
          </a:solidFill>
          <a:ln>
            <a:solidFill>
              <a:schemeClr val="tx1"/>
            </a:solidFill>
          </a:ln>
        </p:spPr>
        <p:txBody>
          <a:bodyPr>
            <a:noAutofit/>
          </a:bodyPr>
          <a:lstStyle/>
          <a:p>
            <a:pPr marL="285750" indent="-285750">
              <a:buClrTx/>
            </a:pPr>
            <a:r>
              <a:rPr lang="en-US" sz="2400" dirty="0"/>
              <a:t>We see in the response that the record is created and gets an MMSID</a:t>
            </a:r>
          </a:p>
        </p:txBody>
      </p:sp>
      <p:sp>
        <p:nvSpPr>
          <p:cNvPr id="7" name="Rectangle 6">
            <a:extLst>
              <a:ext uri="{FF2B5EF4-FFF2-40B4-BE49-F238E27FC236}">
                <a16:creationId xmlns:a16="http://schemas.microsoft.com/office/drawing/2014/main" id="{6ECD4FDC-B76A-E1D5-1FC1-AAEBD557B6D9}"/>
              </a:ext>
            </a:extLst>
          </p:cNvPr>
          <p:cNvSpPr/>
          <p:nvPr/>
        </p:nvSpPr>
        <p:spPr>
          <a:xfrm>
            <a:off x="2011947" y="2439167"/>
            <a:ext cx="2194293" cy="224023"/>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0" name="Rectangle 9">
            <a:extLst>
              <a:ext uri="{FF2B5EF4-FFF2-40B4-BE49-F238E27FC236}">
                <a16:creationId xmlns:a16="http://schemas.microsoft.com/office/drawing/2014/main" id="{811EE71C-5F5C-C6A4-9790-2F38BBD3ADBE}"/>
              </a:ext>
            </a:extLst>
          </p:cNvPr>
          <p:cNvSpPr/>
          <p:nvPr/>
        </p:nvSpPr>
        <p:spPr>
          <a:xfrm>
            <a:off x="1627137" y="1665737"/>
            <a:ext cx="1013193" cy="224023"/>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1" name="Rectangle 10">
            <a:extLst>
              <a:ext uri="{FF2B5EF4-FFF2-40B4-BE49-F238E27FC236}">
                <a16:creationId xmlns:a16="http://schemas.microsoft.com/office/drawing/2014/main" id="{FD817DC7-D0BE-FF69-9CAB-9765DA67977A}"/>
              </a:ext>
            </a:extLst>
          </p:cNvPr>
          <p:cNvSpPr/>
          <p:nvPr/>
        </p:nvSpPr>
        <p:spPr>
          <a:xfrm>
            <a:off x="819417" y="1578107"/>
            <a:ext cx="392163" cy="224023"/>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21908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62213-0498-0133-9FA6-A6598718CE0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F05A65-B10E-717C-F44D-F45D75F14FC2}"/>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A83BC6E5-3AC4-1CEA-8770-A56A32064DBB}"/>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64DEC7E5-7BBC-123B-34B5-62918B6CD03C}"/>
              </a:ext>
            </a:extLst>
          </p:cNvPr>
          <p:cNvSpPr>
            <a:spLocks noGrp="1"/>
          </p:cNvSpPr>
          <p:nvPr>
            <p:ph idx="1"/>
          </p:nvPr>
        </p:nvSpPr>
        <p:spPr/>
        <p:txBody>
          <a:bodyPr>
            <a:normAutofit/>
          </a:bodyPr>
          <a:lstStyle/>
          <a:p>
            <a:pPr marL="285750" indent="-285750">
              <a:buClrTx/>
            </a:pPr>
            <a:r>
              <a:rPr lang="en-US" sz="2400" dirty="0"/>
              <a:t>Ex Libris is committed to an open platform, which includes support for integrations via open standards and REST APIs. </a:t>
            </a:r>
          </a:p>
          <a:p>
            <a:pPr marL="285750" indent="-285750">
              <a:buClrTx/>
            </a:pPr>
            <a:endParaRPr lang="en-US" sz="2400" dirty="0"/>
          </a:p>
          <a:p>
            <a:pPr marL="285750" indent="-285750">
              <a:buClrTx/>
            </a:pPr>
            <a:r>
              <a:rPr lang="en-US" sz="2400" dirty="0"/>
              <a:t>This support enables institutions to integrate Ex Libris solutions with local systems, create innovative services, increase the value of the library, and help meet the institution’s goals and objectives.</a:t>
            </a:r>
          </a:p>
        </p:txBody>
      </p:sp>
    </p:spTree>
    <p:custDataLst>
      <p:tags r:id="rId1"/>
    </p:custDataLst>
    <p:extLst>
      <p:ext uri="{BB962C8B-B14F-4D97-AF65-F5344CB8AC3E}">
        <p14:creationId xmlns:p14="http://schemas.microsoft.com/office/powerpoint/2010/main" val="3550194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B0D40-4D8D-9C24-00B9-A965D5043AF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E908EE4-AE55-9E9E-EA73-A44689739A79}"/>
              </a:ext>
            </a:extLst>
          </p:cNvPr>
          <p:cNvPicPr>
            <a:picLocks noChangeAspect="1"/>
          </p:cNvPicPr>
          <p:nvPr/>
        </p:nvPicPr>
        <p:blipFill>
          <a:blip r:embed="rId4"/>
          <a:stretch>
            <a:fillRect/>
          </a:stretch>
        </p:blipFill>
        <p:spPr>
          <a:xfrm>
            <a:off x="0" y="2037302"/>
            <a:ext cx="12192000" cy="3834955"/>
          </a:xfrm>
          <a:prstGeom prst="rect">
            <a:avLst/>
          </a:prstGeom>
          <a:ln>
            <a:solidFill>
              <a:schemeClr val="tx1"/>
            </a:solidFill>
          </a:ln>
        </p:spPr>
      </p:pic>
      <p:sp>
        <p:nvSpPr>
          <p:cNvPr id="2" name="Slide Number Placeholder 1">
            <a:extLst>
              <a:ext uri="{FF2B5EF4-FFF2-40B4-BE49-F238E27FC236}">
                <a16:creationId xmlns:a16="http://schemas.microsoft.com/office/drawing/2014/main" id="{728BB610-25A7-6C74-A5CF-E46A21D36374}"/>
              </a:ext>
            </a:extLst>
          </p:cNvPr>
          <p:cNvSpPr>
            <a:spLocks noGrp="1"/>
          </p:cNvSpPr>
          <p:nvPr>
            <p:ph type="sldNum" sz="quarter" idx="10"/>
          </p:nvPr>
        </p:nvSpPr>
        <p:spPr/>
        <p:txBody>
          <a:bodyPr/>
          <a:lstStyle/>
          <a:p>
            <a:fld id="{1C146586-7EC2-481D-848F-8CE41EB2DE6C}" type="slidenum">
              <a:rPr lang="en-US" smtClean="0"/>
              <a:pPr/>
              <a:t>50</a:t>
            </a:fld>
            <a:endParaRPr lang="en-US" dirty="0"/>
          </a:p>
        </p:txBody>
      </p:sp>
      <p:sp>
        <p:nvSpPr>
          <p:cNvPr id="5" name="Title 4">
            <a:extLst>
              <a:ext uri="{FF2B5EF4-FFF2-40B4-BE49-F238E27FC236}">
                <a16:creationId xmlns:a16="http://schemas.microsoft.com/office/drawing/2014/main" id="{A5301B62-A18E-7DBA-4C48-CD0E9C0632FF}"/>
              </a:ext>
            </a:extLst>
          </p:cNvPr>
          <p:cNvSpPr>
            <a:spLocks noGrp="1"/>
          </p:cNvSpPr>
          <p:nvPr>
            <p:ph type="title"/>
          </p:nvPr>
        </p:nvSpPr>
        <p:spPr/>
        <p:txBody>
          <a:bodyPr/>
          <a:lstStyle/>
          <a:p>
            <a:r>
              <a:rPr lang="en-US" sz="3200" dirty="0"/>
              <a:t>The API Console</a:t>
            </a:r>
          </a:p>
        </p:txBody>
      </p:sp>
      <p:sp>
        <p:nvSpPr>
          <p:cNvPr id="7" name="Rectangle 6">
            <a:extLst>
              <a:ext uri="{FF2B5EF4-FFF2-40B4-BE49-F238E27FC236}">
                <a16:creationId xmlns:a16="http://schemas.microsoft.com/office/drawing/2014/main" id="{62349795-C0A5-2C01-7F89-24EE9942F3D7}"/>
              </a:ext>
            </a:extLst>
          </p:cNvPr>
          <p:cNvSpPr/>
          <p:nvPr/>
        </p:nvSpPr>
        <p:spPr>
          <a:xfrm>
            <a:off x="9852927" y="3204977"/>
            <a:ext cx="2194293" cy="429763"/>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9" name="Content Placeholder 8">
            <a:extLst>
              <a:ext uri="{FF2B5EF4-FFF2-40B4-BE49-F238E27FC236}">
                <a16:creationId xmlns:a16="http://schemas.microsoft.com/office/drawing/2014/main" id="{0ACA4AFD-C56C-4BE4-3E42-548EB07C4EA2}"/>
              </a:ext>
            </a:extLst>
          </p:cNvPr>
          <p:cNvSpPr>
            <a:spLocks noGrp="1"/>
          </p:cNvSpPr>
          <p:nvPr>
            <p:ph idx="1"/>
          </p:nvPr>
        </p:nvSpPr>
        <p:spPr>
          <a:xfrm>
            <a:off x="527381" y="1028734"/>
            <a:ext cx="11233248" cy="637003"/>
          </a:xfrm>
        </p:spPr>
        <p:txBody>
          <a:bodyPr>
            <a:normAutofit/>
          </a:bodyPr>
          <a:lstStyle/>
          <a:p>
            <a:pPr marL="285750" indent="-285750">
              <a:buClrTx/>
            </a:pPr>
            <a:r>
              <a:rPr lang="en-US" sz="2400" dirty="0"/>
              <a:t>In Alma we see that the record was crested via the API</a:t>
            </a:r>
          </a:p>
        </p:txBody>
      </p:sp>
      <p:cxnSp>
        <p:nvCxnSpPr>
          <p:cNvPr id="14" name="Straight Arrow Connector 13">
            <a:extLst>
              <a:ext uri="{FF2B5EF4-FFF2-40B4-BE49-F238E27FC236}">
                <a16:creationId xmlns:a16="http://schemas.microsoft.com/office/drawing/2014/main" id="{734B7B68-FC9F-197F-4609-D68440C2704F}"/>
              </a:ext>
            </a:extLst>
          </p:cNvPr>
          <p:cNvCxnSpPr/>
          <p:nvPr/>
        </p:nvCxnSpPr>
        <p:spPr>
          <a:xfrm flipV="1">
            <a:off x="9109710" y="3634740"/>
            <a:ext cx="743217" cy="4457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37764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D2AE7-E694-EFCE-8501-DC363040176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E54303E-FE3A-4CB9-EF0D-9F6B850E29E1}"/>
              </a:ext>
            </a:extLst>
          </p:cNvPr>
          <p:cNvPicPr>
            <a:picLocks noChangeAspect="1"/>
          </p:cNvPicPr>
          <p:nvPr/>
        </p:nvPicPr>
        <p:blipFill>
          <a:blip r:embed="rId4"/>
          <a:stretch>
            <a:fillRect/>
          </a:stretch>
        </p:blipFill>
        <p:spPr>
          <a:xfrm>
            <a:off x="1736368" y="2480543"/>
            <a:ext cx="7999844" cy="2330328"/>
          </a:xfrm>
          <a:prstGeom prst="rect">
            <a:avLst/>
          </a:prstGeom>
          <a:ln>
            <a:solidFill>
              <a:schemeClr val="tx1"/>
            </a:solidFill>
          </a:ln>
        </p:spPr>
      </p:pic>
      <p:sp>
        <p:nvSpPr>
          <p:cNvPr id="2" name="Slide Number Placeholder 1">
            <a:extLst>
              <a:ext uri="{FF2B5EF4-FFF2-40B4-BE49-F238E27FC236}">
                <a16:creationId xmlns:a16="http://schemas.microsoft.com/office/drawing/2014/main" id="{2E70DCA2-1BB4-E335-4A69-A01FA79D9CCE}"/>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
        <p:nvSpPr>
          <p:cNvPr id="5" name="Title 4">
            <a:extLst>
              <a:ext uri="{FF2B5EF4-FFF2-40B4-BE49-F238E27FC236}">
                <a16:creationId xmlns:a16="http://schemas.microsoft.com/office/drawing/2014/main" id="{259CE1A3-FDD7-A2FB-33D6-6338E0794197}"/>
              </a:ext>
            </a:extLst>
          </p:cNvPr>
          <p:cNvSpPr>
            <a:spLocks noGrp="1"/>
          </p:cNvSpPr>
          <p:nvPr>
            <p:ph type="title"/>
          </p:nvPr>
        </p:nvSpPr>
        <p:spPr/>
        <p:txBody>
          <a:bodyPr/>
          <a:lstStyle/>
          <a:p>
            <a:r>
              <a:rPr lang="en-US" sz="3200" dirty="0"/>
              <a:t>The API Console</a:t>
            </a:r>
          </a:p>
        </p:txBody>
      </p:sp>
      <p:sp>
        <p:nvSpPr>
          <p:cNvPr id="7" name="Rectangle 6">
            <a:extLst>
              <a:ext uri="{FF2B5EF4-FFF2-40B4-BE49-F238E27FC236}">
                <a16:creationId xmlns:a16="http://schemas.microsoft.com/office/drawing/2014/main" id="{97AC09DB-C059-BF2D-478A-9BDBEF671A95}"/>
              </a:ext>
            </a:extLst>
          </p:cNvPr>
          <p:cNvSpPr/>
          <p:nvPr/>
        </p:nvSpPr>
        <p:spPr>
          <a:xfrm>
            <a:off x="1736369" y="2561157"/>
            <a:ext cx="858242" cy="342064"/>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9" name="Content Placeholder 8">
            <a:extLst>
              <a:ext uri="{FF2B5EF4-FFF2-40B4-BE49-F238E27FC236}">
                <a16:creationId xmlns:a16="http://schemas.microsoft.com/office/drawing/2014/main" id="{5F7366E8-4FA1-7748-1775-BF73EF1C34FE}"/>
              </a:ext>
            </a:extLst>
          </p:cNvPr>
          <p:cNvSpPr>
            <a:spLocks noGrp="1"/>
          </p:cNvSpPr>
          <p:nvPr>
            <p:ph idx="1"/>
          </p:nvPr>
        </p:nvSpPr>
        <p:spPr>
          <a:xfrm>
            <a:off x="527381" y="1028734"/>
            <a:ext cx="11233248" cy="1008568"/>
          </a:xfrm>
        </p:spPr>
        <p:txBody>
          <a:bodyPr>
            <a:normAutofit/>
          </a:bodyPr>
          <a:lstStyle/>
          <a:p>
            <a:pPr marL="285750" indent="-285750">
              <a:buClrTx/>
            </a:pPr>
            <a:r>
              <a:rPr lang="en-US" sz="2400" dirty="0"/>
              <a:t>While the default is for the API Console to return data in xml, it is also possible to define that the data will be returned in </a:t>
            </a:r>
            <a:r>
              <a:rPr lang="en-US" sz="2400" dirty="0" err="1"/>
              <a:t>json</a:t>
            </a:r>
            <a:r>
              <a:rPr lang="en-US" sz="2400" dirty="0"/>
              <a:t> format</a:t>
            </a:r>
          </a:p>
        </p:txBody>
      </p:sp>
      <p:sp>
        <p:nvSpPr>
          <p:cNvPr id="8" name="Rectangle 7">
            <a:extLst>
              <a:ext uri="{FF2B5EF4-FFF2-40B4-BE49-F238E27FC236}">
                <a16:creationId xmlns:a16="http://schemas.microsoft.com/office/drawing/2014/main" id="{2814C181-AFFC-2E69-43C1-71FB8ACEB4FE}"/>
              </a:ext>
            </a:extLst>
          </p:cNvPr>
          <p:cNvSpPr/>
          <p:nvPr/>
        </p:nvSpPr>
        <p:spPr>
          <a:xfrm>
            <a:off x="2353588" y="3852327"/>
            <a:ext cx="2024101" cy="958543"/>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823696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6548C-E084-6D55-50DC-AF8D5045B60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728CCE0-AFDC-8013-4B29-44FF7E834412}"/>
              </a:ext>
            </a:extLst>
          </p:cNvPr>
          <p:cNvPicPr>
            <a:picLocks noChangeAspect="1"/>
          </p:cNvPicPr>
          <p:nvPr/>
        </p:nvPicPr>
        <p:blipFill>
          <a:blip r:embed="rId4"/>
          <a:stretch>
            <a:fillRect/>
          </a:stretch>
        </p:blipFill>
        <p:spPr>
          <a:xfrm>
            <a:off x="751310" y="664100"/>
            <a:ext cx="9969959" cy="5560339"/>
          </a:xfrm>
          <a:prstGeom prst="rect">
            <a:avLst/>
          </a:prstGeom>
          <a:ln>
            <a:solidFill>
              <a:schemeClr val="tx1"/>
            </a:solidFill>
          </a:ln>
        </p:spPr>
      </p:pic>
      <p:sp>
        <p:nvSpPr>
          <p:cNvPr id="2" name="Slide Number Placeholder 1">
            <a:extLst>
              <a:ext uri="{FF2B5EF4-FFF2-40B4-BE49-F238E27FC236}">
                <a16:creationId xmlns:a16="http://schemas.microsoft.com/office/drawing/2014/main" id="{D95FDAF4-E665-9432-D055-0848544C7A1A}"/>
              </a:ext>
            </a:extLst>
          </p:cNvPr>
          <p:cNvSpPr>
            <a:spLocks noGrp="1"/>
          </p:cNvSpPr>
          <p:nvPr>
            <p:ph type="sldNum" sz="quarter" idx="10"/>
          </p:nvPr>
        </p:nvSpPr>
        <p:spPr/>
        <p:txBody>
          <a:bodyPr/>
          <a:lstStyle/>
          <a:p>
            <a:fld id="{1C146586-7EC2-481D-848F-8CE41EB2DE6C}" type="slidenum">
              <a:rPr lang="en-US" smtClean="0"/>
              <a:pPr/>
              <a:t>52</a:t>
            </a:fld>
            <a:endParaRPr lang="en-US" dirty="0"/>
          </a:p>
        </p:txBody>
      </p:sp>
      <p:sp>
        <p:nvSpPr>
          <p:cNvPr id="5" name="Title 4">
            <a:extLst>
              <a:ext uri="{FF2B5EF4-FFF2-40B4-BE49-F238E27FC236}">
                <a16:creationId xmlns:a16="http://schemas.microsoft.com/office/drawing/2014/main" id="{2596E284-9BB5-11B1-4831-88F3945C7272}"/>
              </a:ext>
            </a:extLst>
          </p:cNvPr>
          <p:cNvSpPr>
            <a:spLocks noGrp="1"/>
          </p:cNvSpPr>
          <p:nvPr>
            <p:ph type="title"/>
          </p:nvPr>
        </p:nvSpPr>
        <p:spPr/>
        <p:txBody>
          <a:bodyPr/>
          <a:lstStyle/>
          <a:p>
            <a:r>
              <a:rPr lang="en-US" sz="3200" dirty="0"/>
              <a:t>The API Console</a:t>
            </a:r>
          </a:p>
        </p:txBody>
      </p:sp>
      <p:sp>
        <p:nvSpPr>
          <p:cNvPr id="7" name="Rectangle 6">
            <a:extLst>
              <a:ext uri="{FF2B5EF4-FFF2-40B4-BE49-F238E27FC236}">
                <a16:creationId xmlns:a16="http://schemas.microsoft.com/office/drawing/2014/main" id="{888D1340-0165-6FB0-FEDD-8706CF6A974B}"/>
              </a:ext>
            </a:extLst>
          </p:cNvPr>
          <p:cNvSpPr/>
          <p:nvPr/>
        </p:nvSpPr>
        <p:spPr>
          <a:xfrm>
            <a:off x="2227858" y="2299741"/>
            <a:ext cx="1178282" cy="342064"/>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9" name="Content Placeholder 8">
            <a:extLst>
              <a:ext uri="{FF2B5EF4-FFF2-40B4-BE49-F238E27FC236}">
                <a16:creationId xmlns:a16="http://schemas.microsoft.com/office/drawing/2014/main" id="{854774AB-31DA-434C-7549-6FDC82584731}"/>
              </a:ext>
            </a:extLst>
          </p:cNvPr>
          <p:cNvSpPr>
            <a:spLocks noGrp="1"/>
          </p:cNvSpPr>
          <p:nvPr>
            <p:ph idx="1"/>
          </p:nvPr>
        </p:nvSpPr>
        <p:spPr>
          <a:xfrm>
            <a:off x="8321039" y="1028733"/>
            <a:ext cx="3600451" cy="1271007"/>
          </a:xfrm>
          <a:solidFill>
            <a:srgbClr val="FFFF00"/>
          </a:solidFill>
          <a:ln>
            <a:solidFill>
              <a:schemeClr val="tx1"/>
            </a:solidFill>
          </a:ln>
        </p:spPr>
        <p:txBody>
          <a:bodyPr>
            <a:noAutofit/>
          </a:bodyPr>
          <a:lstStyle/>
          <a:p>
            <a:pPr marL="285750" indent="-285750">
              <a:buClrTx/>
            </a:pPr>
            <a:r>
              <a:rPr lang="en-US" sz="2400" dirty="0"/>
              <a:t>For example, here we will do a GET for a POL in format JSON</a:t>
            </a:r>
          </a:p>
        </p:txBody>
      </p:sp>
      <p:sp>
        <p:nvSpPr>
          <p:cNvPr id="8" name="Rectangle 7">
            <a:extLst>
              <a:ext uri="{FF2B5EF4-FFF2-40B4-BE49-F238E27FC236}">
                <a16:creationId xmlns:a16="http://schemas.microsoft.com/office/drawing/2014/main" id="{120B435D-27DE-EB98-2A33-439BCA86D4A3}"/>
              </a:ext>
            </a:extLst>
          </p:cNvPr>
          <p:cNvSpPr/>
          <p:nvPr/>
        </p:nvSpPr>
        <p:spPr>
          <a:xfrm>
            <a:off x="1576348" y="5402994"/>
            <a:ext cx="2195552" cy="745186"/>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0" name="Rectangle 9">
            <a:extLst>
              <a:ext uri="{FF2B5EF4-FFF2-40B4-BE49-F238E27FC236}">
                <a16:creationId xmlns:a16="http://schemas.microsoft.com/office/drawing/2014/main" id="{776F9DE7-BA4B-E68E-8896-65F3A02CDB2A}"/>
              </a:ext>
            </a:extLst>
          </p:cNvPr>
          <p:cNvSpPr/>
          <p:nvPr/>
        </p:nvSpPr>
        <p:spPr>
          <a:xfrm>
            <a:off x="5358153" y="3188971"/>
            <a:ext cx="858242" cy="342064"/>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402773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65EB5-CAD8-0522-53A9-AEE8E7D4614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4B243AE-8441-CF3A-7C9A-052D5F197879}"/>
              </a:ext>
            </a:extLst>
          </p:cNvPr>
          <p:cNvPicPr>
            <a:picLocks noChangeAspect="1"/>
          </p:cNvPicPr>
          <p:nvPr/>
        </p:nvPicPr>
        <p:blipFill>
          <a:blip r:embed="rId4"/>
          <a:stretch>
            <a:fillRect/>
          </a:stretch>
        </p:blipFill>
        <p:spPr>
          <a:xfrm>
            <a:off x="781050" y="676275"/>
            <a:ext cx="10629900" cy="5505450"/>
          </a:xfrm>
          <a:prstGeom prst="rect">
            <a:avLst/>
          </a:prstGeom>
          <a:ln>
            <a:solidFill>
              <a:schemeClr val="tx1"/>
            </a:solidFill>
          </a:ln>
        </p:spPr>
      </p:pic>
      <p:sp>
        <p:nvSpPr>
          <p:cNvPr id="2" name="Slide Number Placeholder 1">
            <a:extLst>
              <a:ext uri="{FF2B5EF4-FFF2-40B4-BE49-F238E27FC236}">
                <a16:creationId xmlns:a16="http://schemas.microsoft.com/office/drawing/2014/main" id="{8DE2CE26-6808-10C3-34D8-C5E0E14439B9}"/>
              </a:ext>
            </a:extLst>
          </p:cNvPr>
          <p:cNvSpPr>
            <a:spLocks noGrp="1"/>
          </p:cNvSpPr>
          <p:nvPr>
            <p:ph type="sldNum" sz="quarter" idx="10"/>
          </p:nvPr>
        </p:nvSpPr>
        <p:spPr/>
        <p:txBody>
          <a:bodyPr/>
          <a:lstStyle/>
          <a:p>
            <a:fld id="{1C146586-7EC2-481D-848F-8CE41EB2DE6C}" type="slidenum">
              <a:rPr lang="en-US" smtClean="0"/>
              <a:pPr/>
              <a:t>53</a:t>
            </a:fld>
            <a:endParaRPr lang="en-US" dirty="0"/>
          </a:p>
        </p:txBody>
      </p:sp>
      <p:sp>
        <p:nvSpPr>
          <p:cNvPr id="5" name="Title 4">
            <a:extLst>
              <a:ext uri="{FF2B5EF4-FFF2-40B4-BE49-F238E27FC236}">
                <a16:creationId xmlns:a16="http://schemas.microsoft.com/office/drawing/2014/main" id="{805A37A3-FFE0-1E96-AB7E-2A9BFE70A385}"/>
              </a:ext>
            </a:extLst>
          </p:cNvPr>
          <p:cNvSpPr>
            <a:spLocks noGrp="1"/>
          </p:cNvSpPr>
          <p:nvPr>
            <p:ph type="title"/>
          </p:nvPr>
        </p:nvSpPr>
        <p:spPr/>
        <p:txBody>
          <a:bodyPr/>
          <a:lstStyle/>
          <a:p>
            <a:r>
              <a:rPr lang="en-US" sz="3200" dirty="0"/>
              <a:t>The API Console</a:t>
            </a:r>
          </a:p>
        </p:txBody>
      </p:sp>
      <p:sp>
        <p:nvSpPr>
          <p:cNvPr id="9" name="Content Placeholder 8">
            <a:extLst>
              <a:ext uri="{FF2B5EF4-FFF2-40B4-BE49-F238E27FC236}">
                <a16:creationId xmlns:a16="http://schemas.microsoft.com/office/drawing/2014/main" id="{3FB5C8B4-4AD3-D6EB-BF4B-D604F401355F}"/>
              </a:ext>
            </a:extLst>
          </p:cNvPr>
          <p:cNvSpPr>
            <a:spLocks noGrp="1"/>
          </p:cNvSpPr>
          <p:nvPr>
            <p:ph idx="1"/>
          </p:nvPr>
        </p:nvSpPr>
        <p:spPr>
          <a:xfrm>
            <a:off x="9075420" y="1028733"/>
            <a:ext cx="2846070" cy="902937"/>
          </a:xfrm>
          <a:solidFill>
            <a:srgbClr val="FFFF00"/>
          </a:solidFill>
          <a:ln>
            <a:solidFill>
              <a:schemeClr val="tx1"/>
            </a:solidFill>
          </a:ln>
        </p:spPr>
        <p:txBody>
          <a:bodyPr>
            <a:noAutofit/>
          </a:bodyPr>
          <a:lstStyle/>
          <a:p>
            <a:pPr marL="285750" indent="-285750">
              <a:buClrTx/>
            </a:pPr>
            <a:r>
              <a:rPr lang="en-US" sz="2400" dirty="0"/>
              <a:t>The response is in format JSON</a:t>
            </a:r>
          </a:p>
        </p:txBody>
      </p:sp>
    </p:spTree>
    <p:custDataLst>
      <p:tags r:id="rId1"/>
    </p:custDataLst>
    <p:extLst>
      <p:ext uri="{BB962C8B-B14F-4D97-AF65-F5344CB8AC3E}">
        <p14:creationId xmlns:p14="http://schemas.microsoft.com/office/powerpoint/2010/main" val="4140455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219F7-C19F-E07C-69F9-830137DC249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41CFCAA-1FF8-0529-F7BA-5AD7CF741D86}"/>
              </a:ext>
            </a:extLst>
          </p:cNvPr>
          <p:cNvPicPr>
            <a:picLocks noChangeAspect="1"/>
          </p:cNvPicPr>
          <p:nvPr/>
        </p:nvPicPr>
        <p:blipFill>
          <a:blip r:embed="rId4"/>
          <a:stretch>
            <a:fillRect/>
          </a:stretch>
        </p:blipFill>
        <p:spPr>
          <a:xfrm>
            <a:off x="709612" y="661035"/>
            <a:ext cx="9917750" cy="5559552"/>
          </a:xfrm>
          <a:prstGeom prst="rect">
            <a:avLst/>
          </a:prstGeom>
          <a:ln>
            <a:solidFill>
              <a:schemeClr val="tx1"/>
            </a:solidFill>
          </a:ln>
        </p:spPr>
      </p:pic>
      <p:sp>
        <p:nvSpPr>
          <p:cNvPr id="2" name="Slide Number Placeholder 1">
            <a:extLst>
              <a:ext uri="{FF2B5EF4-FFF2-40B4-BE49-F238E27FC236}">
                <a16:creationId xmlns:a16="http://schemas.microsoft.com/office/drawing/2014/main" id="{A6350A1C-8182-AD8E-BCC4-19AF26AEAE2E}"/>
              </a:ext>
            </a:extLst>
          </p:cNvPr>
          <p:cNvSpPr>
            <a:spLocks noGrp="1"/>
          </p:cNvSpPr>
          <p:nvPr>
            <p:ph type="sldNum" sz="quarter" idx="10"/>
          </p:nvPr>
        </p:nvSpPr>
        <p:spPr/>
        <p:txBody>
          <a:bodyPr/>
          <a:lstStyle/>
          <a:p>
            <a:fld id="{1C146586-7EC2-481D-848F-8CE41EB2DE6C}" type="slidenum">
              <a:rPr lang="en-US" smtClean="0"/>
              <a:pPr/>
              <a:t>54</a:t>
            </a:fld>
            <a:endParaRPr lang="en-US" dirty="0"/>
          </a:p>
        </p:txBody>
      </p:sp>
      <p:sp>
        <p:nvSpPr>
          <p:cNvPr id="5" name="Title 4">
            <a:extLst>
              <a:ext uri="{FF2B5EF4-FFF2-40B4-BE49-F238E27FC236}">
                <a16:creationId xmlns:a16="http://schemas.microsoft.com/office/drawing/2014/main" id="{032491F6-260A-156C-88DF-7682A0709734}"/>
              </a:ext>
            </a:extLst>
          </p:cNvPr>
          <p:cNvSpPr>
            <a:spLocks noGrp="1"/>
          </p:cNvSpPr>
          <p:nvPr>
            <p:ph type="title"/>
          </p:nvPr>
        </p:nvSpPr>
        <p:spPr/>
        <p:txBody>
          <a:bodyPr/>
          <a:lstStyle/>
          <a:p>
            <a:r>
              <a:rPr lang="en-US" sz="3200" dirty="0"/>
              <a:t>The API Console</a:t>
            </a:r>
          </a:p>
        </p:txBody>
      </p:sp>
      <p:sp>
        <p:nvSpPr>
          <p:cNvPr id="7" name="Rectangle 6">
            <a:extLst>
              <a:ext uri="{FF2B5EF4-FFF2-40B4-BE49-F238E27FC236}">
                <a16:creationId xmlns:a16="http://schemas.microsoft.com/office/drawing/2014/main" id="{A21E7B08-174E-4642-B0EB-91777E89B038}"/>
              </a:ext>
            </a:extLst>
          </p:cNvPr>
          <p:cNvSpPr/>
          <p:nvPr/>
        </p:nvSpPr>
        <p:spPr>
          <a:xfrm>
            <a:off x="2227858" y="2299741"/>
            <a:ext cx="1178282" cy="342064"/>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9" name="Content Placeholder 8">
            <a:extLst>
              <a:ext uri="{FF2B5EF4-FFF2-40B4-BE49-F238E27FC236}">
                <a16:creationId xmlns:a16="http://schemas.microsoft.com/office/drawing/2014/main" id="{0A57838D-0B83-6E0B-8240-1A22A4263933}"/>
              </a:ext>
            </a:extLst>
          </p:cNvPr>
          <p:cNvSpPr>
            <a:spLocks noGrp="1"/>
          </p:cNvSpPr>
          <p:nvPr>
            <p:ph idx="1"/>
          </p:nvPr>
        </p:nvSpPr>
        <p:spPr>
          <a:xfrm>
            <a:off x="8321039" y="1028733"/>
            <a:ext cx="3600451" cy="1271007"/>
          </a:xfrm>
          <a:solidFill>
            <a:srgbClr val="FFFF00"/>
          </a:solidFill>
          <a:ln>
            <a:solidFill>
              <a:schemeClr val="tx1"/>
            </a:solidFill>
          </a:ln>
        </p:spPr>
        <p:txBody>
          <a:bodyPr>
            <a:noAutofit/>
          </a:bodyPr>
          <a:lstStyle/>
          <a:p>
            <a:pPr marL="285750" indent="-285750">
              <a:buClrTx/>
            </a:pPr>
            <a:r>
              <a:rPr lang="en-US" sz="2400" dirty="0"/>
              <a:t>Now we will do the same GET for a POL in format XML</a:t>
            </a:r>
          </a:p>
        </p:txBody>
      </p:sp>
      <p:sp>
        <p:nvSpPr>
          <p:cNvPr id="8" name="Rectangle 7">
            <a:extLst>
              <a:ext uri="{FF2B5EF4-FFF2-40B4-BE49-F238E27FC236}">
                <a16:creationId xmlns:a16="http://schemas.microsoft.com/office/drawing/2014/main" id="{3F856D64-BCE1-DB25-B9E1-C8A5F05F847A}"/>
              </a:ext>
            </a:extLst>
          </p:cNvPr>
          <p:cNvSpPr/>
          <p:nvPr/>
        </p:nvSpPr>
        <p:spPr>
          <a:xfrm>
            <a:off x="1576348" y="5402994"/>
            <a:ext cx="2195552" cy="745186"/>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0" name="Rectangle 9">
            <a:extLst>
              <a:ext uri="{FF2B5EF4-FFF2-40B4-BE49-F238E27FC236}">
                <a16:creationId xmlns:a16="http://schemas.microsoft.com/office/drawing/2014/main" id="{0C957723-CC1D-DA35-F476-D0A9ADD52062}"/>
              </a:ext>
            </a:extLst>
          </p:cNvPr>
          <p:cNvSpPr/>
          <p:nvPr/>
        </p:nvSpPr>
        <p:spPr>
          <a:xfrm>
            <a:off x="5289573" y="3188971"/>
            <a:ext cx="858242" cy="342064"/>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1165495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A43C3-159A-875E-5E8A-3D34AA9C6E2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A552375-9488-3AB0-D34F-A476FACD2DBB}"/>
              </a:ext>
            </a:extLst>
          </p:cNvPr>
          <p:cNvPicPr>
            <a:picLocks noChangeAspect="1"/>
          </p:cNvPicPr>
          <p:nvPr/>
        </p:nvPicPr>
        <p:blipFill>
          <a:blip r:embed="rId4"/>
          <a:stretch>
            <a:fillRect/>
          </a:stretch>
        </p:blipFill>
        <p:spPr>
          <a:xfrm>
            <a:off x="747711" y="681036"/>
            <a:ext cx="10713630" cy="5504688"/>
          </a:xfrm>
          <a:prstGeom prst="rect">
            <a:avLst/>
          </a:prstGeom>
          <a:ln>
            <a:solidFill>
              <a:schemeClr val="tx1"/>
            </a:solidFill>
          </a:ln>
        </p:spPr>
      </p:pic>
      <p:sp>
        <p:nvSpPr>
          <p:cNvPr id="2" name="Slide Number Placeholder 1">
            <a:extLst>
              <a:ext uri="{FF2B5EF4-FFF2-40B4-BE49-F238E27FC236}">
                <a16:creationId xmlns:a16="http://schemas.microsoft.com/office/drawing/2014/main" id="{24B8D684-3062-0997-1C44-9503DFC6E8DE}"/>
              </a:ext>
            </a:extLst>
          </p:cNvPr>
          <p:cNvSpPr>
            <a:spLocks noGrp="1"/>
          </p:cNvSpPr>
          <p:nvPr>
            <p:ph type="sldNum" sz="quarter" idx="10"/>
          </p:nvPr>
        </p:nvSpPr>
        <p:spPr/>
        <p:txBody>
          <a:bodyPr/>
          <a:lstStyle/>
          <a:p>
            <a:fld id="{1C146586-7EC2-481D-848F-8CE41EB2DE6C}" type="slidenum">
              <a:rPr lang="en-US" smtClean="0"/>
              <a:pPr/>
              <a:t>55</a:t>
            </a:fld>
            <a:endParaRPr lang="en-US" dirty="0"/>
          </a:p>
        </p:txBody>
      </p:sp>
      <p:sp>
        <p:nvSpPr>
          <p:cNvPr id="5" name="Title 4">
            <a:extLst>
              <a:ext uri="{FF2B5EF4-FFF2-40B4-BE49-F238E27FC236}">
                <a16:creationId xmlns:a16="http://schemas.microsoft.com/office/drawing/2014/main" id="{E69D8275-D021-6164-00D9-3043646EB6FB}"/>
              </a:ext>
            </a:extLst>
          </p:cNvPr>
          <p:cNvSpPr>
            <a:spLocks noGrp="1"/>
          </p:cNvSpPr>
          <p:nvPr>
            <p:ph type="title"/>
          </p:nvPr>
        </p:nvSpPr>
        <p:spPr/>
        <p:txBody>
          <a:bodyPr/>
          <a:lstStyle/>
          <a:p>
            <a:r>
              <a:rPr lang="en-US" sz="3200" dirty="0"/>
              <a:t>The API Console</a:t>
            </a:r>
          </a:p>
        </p:txBody>
      </p:sp>
      <p:sp>
        <p:nvSpPr>
          <p:cNvPr id="9" name="Content Placeholder 8">
            <a:extLst>
              <a:ext uri="{FF2B5EF4-FFF2-40B4-BE49-F238E27FC236}">
                <a16:creationId xmlns:a16="http://schemas.microsoft.com/office/drawing/2014/main" id="{E0D27C10-E085-4970-C8A6-7E410F0E3420}"/>
              </a:ext>
            </a:extLst>
          </p:cNvPr>
          <p:cNvSpPr>
            <a:spLocks noGrp="1"/>
          </p:cNvSpPr>
          <p:nvPr>
            <p:ph idx="1"/>
          </p:nvPr>
        </p:nvSpPr>
        <p:spPr>
          <a:xfrm>
            <a:off x="9075420" y="1028733"/>
            <a:ext cx="2846070" cy="902937"/>
          </a:xfrm>
          <a:solidFill>
            <a:srgbClr val="FFFF00"/>
          </a:solidFill>
          <a:ln>
            <a:solidFill>
              <a:schemeClr val="tx1"/>
            </a:solidFill>
          </a:ln>
        </p:spPr>
        <p:txBody>
          <a:bodyPr>
            <a:noAutofit/>
          </a:bodyPr>
          <a:lstStyle/>
          <a:p>
            <a:pPr marL="285750" indent="-285750">
              <a:buClrTx/>
            </a:pPr>
            <a:r>
              <a:rPr lang="en-US" sz="2400" dirty="0"/>
              <a:t>The response is in format XML</a:t>
            </a:r>
          </a:p>
        </p:txBody>
      </p:sp>
    </p:spTree>
    <p:custDataLst>
      <p:tags r:id="rId1"/>
    </p:custDataLst>
    <p:extLst>
      <p:ext uri="{BB962C8B-B14F-4D97-AF65-F5344CB8AC3E}">
        <p14:creationId xmlns:p14="http://schemas.microsoft.com/office/powerpoint/2010/main" val="14598986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6F390-BAA4-4D9D-AE58-811747FFDA6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F64263E-F2C2-8540-8D89-7D4D9AE90B4D}"/>
              </a:ext>
            </a:extLst>
          </p:cNvPr>
          <p:cNvPicPr>
            <a:picLocks noChangeAspect="1"/>
          </p:cNvPicPr>
          <p:nvPr/>
        </p:nvPicPr>
        <p:blipFill>
          <a:blip r:embed="rId4"/>
          <a:stretch>
            <a:fillRect/>
          </a:stretch>
        </p:blipFill>
        <p:spPr>
          <a:xfrm>
            <a:off x="1120139" y="602870"/>
            <a:ext cx="7750141" cy="5735447"/>
          </a:xfrm>
          <a:prstGeom prst="rect">
            <a:avLst/>
          </a:prstGeom>
          <a:ln>
            <a:solidFill>
              <a:schemeClr val="tx1"/>
            </a:solidFill>
          </a:ln>
        </p:spPr>
      </p:pic>
      <p:sp>
        <p:nvSpPr>
          <p:cNvPr id="2" name="Slide Number Placeholder 1">
            <a:extLst>
              <a:ext uri="{FF2B5EF4-FFF2-40B4-BE49-F238E27FC236}">
                <a16:creationId xmlns:a16="http://schemas.microsoft.com/office/drawing/2014/main" id="{D6211924-5DF5-B255-2B1B-D9923D296503}"/>
              </a:ext>
            </a:extLst>
          </p:cNvPr>
          <p:cNvSpPr>
            <a:spLocks noGrp="1"/>
          </p:cNvSpPr>
          <p:nvPr>
            <p:ph type="sldNum" sz="quarter" idx="10"/>
          </p:nvPr>
        </p:nvSpPr>
        <p:spPr/>
        <p:txBody>
          <a:bodyPr/>
          <a:lstStyle/>
          <a:p>
            <a:fld id="{1C146586-7EC2-481D-848F-8CE41EB2DE6C}" type="slidenum">
              <a:rPr lang="en-US" smtClean="0"/>
              <a:pPr/>
              <a:t>56</a:t>
            </a:fld>
            <a:endParaRPr lang="en-US" dirty="0"/>
          </a:p>
        </p:txBody>
      </p:sp>
      <p:sp>
        <p:nvSpPr>
          <p:cNvPr id="5" name="Title 4">
            <a:extLst>
              <a:ext uri="{FF2B5EF4-FFF2-40B4-BE49-F238E27FC236}">
                <a16:creationId xmlns:a16="http://schemas.microsoft.com/office/drawing/2014/main" id="{3503D45D-08E8-C5C3-41C5-9A08B44F9BFF}"/>
              </a:ext>
            </a:extLst>
          </p:cNvPr>
          <p:cNvSpPr>
            <a:spLocks noGrp="1"/>
          </p:cNvSpPr>
          <p:nvPr>
            <p:ph type="title"/>
          </p:nvPr>
        </p:nvSpPr>
        <p:spPr/>
        <p:txBody>
          <a:bodyPr/>
          <a:lstStyle/>
          <a:p>
            <a:r>
              <a:rPr lang="en-US" sz="3200"/>
              <a:t>The API Console</a:t>
            </a:r>
            <a:endParaRPr lang="en-US" sz="3200" dirty="0"/>
          </a:p>
        </p:txBody>
      </p:sp>
      <p:sp>
        <p:nvSpPr>
          <p:cNvPr id="9" name="Content Placeholder 8">
            <a:extLst>
              <a:ext uri="{FF2B5EF4-FFF2-40B4-BE49-F238E27FC236}">
                <a16:creationId xmlns:a16="http://schemas.microsoft.com/office/drawing/2014/main" id="{BE6D9430-B3F0-E240-2105-55D59436F61B}"/>
              </a:ext>
            </a:extLst>
          </p:cNvPr>
          <p:cNvSpPr>
            <a:spLocks noGrp="1"/>
          </p:cNvSpPr>
          <p:nvPr>
            <p:ph idx="1"/>
          </p:nvPr>
        </p:nvSpPr>
        <p:spPr>
          <a:xfrm>
            <a:off x="9075420" y="1028733"/>
            <a:ext cx="2846070" cy="3760437"/>
          </a:xfrm>
          <a:prstGeom prst="rect">
            <a:avLst/>
          </a:prstGeom>
          <a:solidFill>
            <a:srgbClr val="FFFF00"/>
          </a:solidFill>
          <a:ln>
            <a:solidFill>
              <a:schemeClr val="tx1"/>
            </a:solidFill>
          </a:ln>
        </p:spPr>
        <p:txBody>
          <a:bodyPr>
            <a:noAutofit/>
          </a:bodyPr>
          <a:lstStyle/>
          <a:p>
            <a:pPr marL="285750" indent="-285750">
              <a:buClrTx/>
            </a:pPr>
            <a:r>
              <a:rPr lang="en-US" sz="2400"/>
              <a:t>Note also that from within the documentation section of the Developer Network it is possible to access the API console via the "Try It" link </a:t>
            </a:r>
            <a:endParaRPr lang="en-US" sz="2400" dirty="0"/>
          </a:p>
        </p:txBody>
      </p:sp>
      <p:sp>
        <p:nvSpPr>
          <p:cNvPr id="7" name="Rectangle 6">
            <a:extLst>
              <a:ext uri="{FF2B5EF4-FFF2-40B4-BE49-F238E27FC236}">
                <a16:creationId xmlns:a16="http://schemas.microsoft.com/office/drawing/2014/main" id="{31914F95-D9AE-441A-0A73-07BBA0B19B3B}"/>
              </a:ext>
            </a:extLst>
          </p:cNvPr>
          <p:cNvSpPr/>
          <p:nvPr/>
        </p:nvSpPr>
        <p:spPr>
          <a:xfrm>
            <a:off x="7623810" y="4183380"/>
            <a:ext cx="457200" cy="4343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3715612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22670-6759-B9CA-F713-5E0C285B549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73C9FDE-E6F2-B6E4-17C2-84AF6755067F}"/>
              </a:ext>
            </a:extLst>
          </p:cNvPr>
          <p:cNvPicPr>
            <a:picLocks noChangeAspect="1"/>
          </p:cNvPicPr>
          <p:nvPr/>
        </p:nvPicPr>
        <p:blipFill>
          <a:blip r:embed="rId4"/>
          <a:stretch>
            <a:fillRect/>
          </a:stretch>
        </p:blipFill>
        <p:spPr>
          <a:xfrm>
            <a:off x="371476" y="724852"/>
            <a:ext cx="10733875" cy="5559552"/>
          </a:xfrm>
          <a:prstGeom prst="rect">
            <a:avLst/>
          </a:prstGeom>
          <a:ln>
            <a:solidFill>
              <a:schemeClr val="tx1"/>
            </a:solidFill>
          </a:ln>
        </p:spPr>
      </p:pic>
      <p:sp>
        <p:nvSpPr>
          <p:cNvPr id="2" name="Slide Number Placeholder 1">
            <a:extLst>
              <a:ext uri="{FF2B5EF4-FFF2-40B4-BE49-F238E27FC236}">
                <a16:creationId xmlns:a16="http://schemas.microsoft.com/office/drawing/2014/main" id="{101066AF-F80D-2114-2319-422D98F751EB}"/>
              </a:ext>
            </a:extLst>
          </p:cNvPr>
          <p:cNvSpPr>
            <a:spLocks noGrp="1"/>
          </p:cNvSpPr>
          <p:nvPr>
            <p:ph type="sldNum" sz="quarter" idx="10"/>
          </p:nvPr>
        </p:nvSpPr>
        <p:spPr/>
        <p:txBody>
          <a:bodyPr/>
          <a:lstStyle/>
          <a:p>
            <a:fld id="{1C146586-7EC2-481D-848F-8CE41EB2DE6C}" type="slidenum">
              <a:rPr lang="en-US" smtClean="0"/>
              <a:pPr/>
              <a:t>57</a:t>
            </a:fld>
            <a:endParaRPr lang="en-US" dirty="0"/>
          </a:p>
        </p:txBody>
      </p:sp>
      <p:sp>
        <p:nvSpPr>
          <p:cNvPr id="5" name="Title 4">
            <a:extLst>
              <a:ext uri="{FF2B5EF4-FFF2-40B4-BE49-F238E27FC236}">
                <a16:creationId xmlns:a16="http://schemas.microsoft.com/office/drawing/2014/main" id="{69B181F6-07A2-BDA5-472E-6702318FB403}"/>
              </a:ext>
            </a:extLst>
          </p:cNvPr>
          <p:cNvSpPr>
            <a:spLocks noGrp="1"/>
          </p:cNvSpPr>
          <p:nvPr>
            <p:ph type="title"/>
          </p:nvPr>
        </p:nvSpPr>
        <p:spPr/>
        <p:txBody>
          <a:bodyPr/>
          <a:lstStyle/>
          <a:p>
            <a:r>
              <a:rPr lang="en-US" sz="3200"/>
              <a:t>The API Console</a:t>
            </a:r>
            <a:endParaRPr lang="en-US" sz="3200" dirty="0"/>
          </a:p>
        </p:txBody>
      </p:sp>
      <p:sp>
        <p:nvSpPr>
          <p:cNvPr id="9" name="Content Placeholder 8">
            <a:extLst>
              <a:ext uri="{FF2B5EF4-FFF2-40B4-BE49-F238E27FC236}">
                <a16:creationId xmlns:a16="http://schemas.microsoft.com/office/drawing/2014/main" id="{2417862E-F7E1-EB8C-584E-C802F1D2F180}"/>
              </a:ext>
            </a:extLst>
          </p:cNvPr>
          <p:cNvSpPr>
            <a:spLocks noGrp="1"/>
          </p:cNvSpPr>
          <p:nvPr>
            <p:ph idx="1"/>
          </p:nvPr>
        </p:nvSpPr>
        <p:spPr>
          <a:xfrm>
            <a:off x="9075420" y="1028733"/>
            <a:ext cx="3028950" cy="3154647"/>
          </a:xfrm>
          <a:prstGeom prst="rect">
            <a:avLst/>
          </a:prstGeom>
          <a:solidFill>
            <a:srgbClr val="FFFF00"/>
          </a:solidFill>
          <a:ln>
            <a:solidFill>
              <a:schemeClr val="tx1"/>
            </a:solidFill>
          </a:ln>
        </p:spPr>
        <p:txBody>
          <a:bodyPr>
            <a:noAutofit/>
          </a:bodyPr>
          <a:lstStyle/>
          <a:p>
            <a:pPr marL="285750" indent="-285750">
              <a:buClrTx/>
            </a:pPr>
            <a:r>
              <a:rPr lang="en-US" sz="2400" dirty="0"/>
              <a:t>After clicking the "Try It" the user will arrive to the API console in the area from which he or she came (in this case Acquisitions)</a:t>
            </a:r>
          </a:p>
        </p:txBody>
      </p:sp>
      <p:sp>
        <p:nvSpPr>
          <p:cNvPr id="7" name="Rectangle 6">
            <a:extLst>
              <a:ext uri="{FF2B5EF4-FFF2-40B4-BE49-F238E27FC236}">
                <a16:creationId xmlns:a16="http://schemas.microsoft.com/office/drawing/2014/main" id="{212E36B8-7847-0BD2-3A56-C1B7D3E7E7C6}"/>
              </a:ext>
            </a:extLst>
          </p:cNvPr>
          <p:cNvSpPr/>
          <p:nvPr/>
        </p:nvSpPr>
        <p:spPr>
          <a:xfrm>
            <a:off x="858048" y="3669030"/>
            <a:ext cx="4525481" cy="51435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3829923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DB299-60F5-3C90-7ABA-0F91D3E564B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1FD8AC0-6E09-3F99-62D4-F1261AF33BC3}"/>
              </a:ext>
            </a:extLst>
          </p:cNvPr>
          <p:cNvPicPr>
            <a:picLocks noChangeAspect="1"/>
          </p:cNvPicPr>
          <p:nvPr/>
        </p:nvPicPr>
        <p:blipFill>
          <a:blip r:embed="rId4"/>
          <a:stretch>
            <a:fillRect/>
          </a:stretch>
        </p:blipFill>
        <p:spPr>
          <a:xfrm>
            <a:off x="595312" y="3168967"/>
            <a:ext cx="11001375" cy="1228725"/>
          </a:xfrm>
          <a:prstGeom prst="rect">
            <a:avLst/>
          </a:prstGeom>
          <a:ln>
            <a:solidFill>
              <a:schemeClr val="tx1"/>
            </a:solidFill>
          </a:ln>
        </p:spPr>
      </p:pic>
      <p:sp>
        <p:nvSpPr>
          <p:cNvPr id="2" name="Slide Number Placeholder 1">
            <a:extLst>
              <a:ext uri="{FF2B5EF4-FFF2-40B4-BE49-F238E27FC236}">
                <a16:creationId xmlns:a16="http://schemas.microsoft.com/office/drawing/2014/main" id="{4F355626-04A8-6659-3371-B7CA4973486A}"/>
              </a:ext>
            </a:extLst>
          </p:cNvPr>
          <p:cNvSpPr>
            <a:spLocks noGrp="1"/>
          </p:cNvSpPr>
          <p:nvPr>
            <p:ph type="sldNum" sz="quarter" idx="10"/>
          </p:nvPr>
        </p:nvSpPr>
        <p:spPr/>
        <p:txBody>
          <a:bodyPr/>
          <a:lstStyle/>
          <a:p>
            <a:fld id="{1C146586-7EC2-481D-848F-8CE41EB2DE6C}" type="slidenum">
              <a:rPr lang="en-US" smtClean="0"/>
              <a:pPr/>
              <a:t>58</a:t>
            </a:fld>
            <a:endParaRPr lang="en-US" dirty="0"/>
          </a:p>
        </p:txBody>
      </p:sp>
      <p:sp>
        <p:nvSpPr>
          <p:cNvPr id="5" name="Title 4">
            <a:extLst>
              <a:ext uri="{FF2B5EF4-FFF2-40B4-BE49-F238E27FC236}">
                <a16:creationId xmlns:a16="http://schemas.microsoft.com/office/drawing/2014/main" id="{C886FD94-6764-1FA5-2309-FD048EDFD75B}"/>
              </a:ext>
            </a:extLst>
          </p:cNvPr>
          <p:cNvSpPr>
            <a:spLocks noGrp="1"/>
          </p:cNvSpPr>
          <p:nvPr>
            <p:ph type="title"/>
          </p:nvPr>
        </p:nvSpPr>
        <p:spPr/>
        <p:txBody>
          <a:bodyPr/>
          <a:lstStyle/>
          <a:p>
            <a:r>
              <a:rPr lang="en-US" sz="3200" dirty="0"/>
              <a:t>The API Console</a:t>
            </a:r>
          </a:p>
        </p:txBody>
      </p:sp>
      <p:sp>
        <p:nvSpPr>
          <p:cNvPr id="7" name="Rectangle 6">
            <a:extLst>
              <a:ext uri="{FF2B5EF4-FFF2-40B4-BE49-F238E27FC236}">
                <a16:creationId xmlns:a16="http://schemas.microsoft.com/office/drawing/2014/main" id="{816D9904-E765-CDAA-E905-5D876558E50C}"/>
              </a:ext>
            </a:extLst>
          </p:cNvPr>
          <p:cNvSpPr/>
          <p:nvPr/>
        </p:nvSpPr>
        <p:spPr>
          <a:xfrm>
            <a:off x="8125739" y="3383281"/>
            <a:ext cx="721081" cy="297179"/>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9" name="Content Placeholder 8">
            <a:extLst>
              <a:ext uri="{FF2B5EF4-FFF2-40B4-BE49-F238E27FC236}">
                <a16:creationId xmlns:a16="http://schemas.microsoft.com/office/drawing/2014/main" id="{43E3DBDD-268F-D4AC-B604-3713DFC08594}"/>
              </a:ext>
            </a:extLst>
          </p:cNvPr>
          <p:cNvSpPr>
            <a:spLocks noGrp="1"/>
          </p:cNvSpPr>
          <p:nvPr>
            <p:ph idx="1"/>
          </p:nvPr>
        </p:nvSpPr>
        <p:spPr>
          <a:xfrm>
            <a:off x="527381" y="1028733"/>
            <a:ext cx="11233248" cy="1737327"/>
          </a:xfrm>
        </p:spPr>
        <p:txBody>
          <a:bodyPr>
            <a:normAutofit/>
          </a:bodyPr>
          <a:lstStyle/>
          <a:p>
            <a:pPr marL="285750" indent="-285750">
              <a:buClrTx/>
            </a:pPr>
            <a:r>
              <a:rPr lang="en-US" sz="2400" dirty="0"/>
              <a:t>Further, note that in the API Console the options for which APIs run depend on the permissions of the API key chosen</a:t>
            </a:r>
          </a:p>
          <a:p>
            <a:pPr marL="285750" indent="-285750">
              <a:buClrTx/>
            </a:pPr>
            <a:r>
              <a:rPr lang="en-US" sz="2400" dirty="0"/>
              <a:t>For example, here we have two API keys, one which allows for read only and one which allows for full read/write</a:t>
            </a:r>
          </a:p>
        </p:txBody>
      </p:sp>
      <p:sp>
        <p:nvSpPr>
          <p:cNvPr id="10" name="Rectangle 9">
            <a:extLst>
              <a:ext uri="{FF2B5EF4-FFF2-40B4-BE49-F238E27FC236}">
                <a16:creationId xmlns:a16="http://schemas.microsoft.com/office/drawing/2014/main" id="{63A89E4E-DD35-E3E5-545D-11C038F77206}"/>
              </a:ext>
            </a:extLst>
          </p:cNvPr>
          <p:cNvSpPr/>
          <p:nvPr/>
        </p:nvSpPr>
        <p:spPr>
          <a:xfrm>
            <a:off x="8129549" y="4004311"/>
            <a:ext cx="721081" cy="297179"/>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713791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08F4D-6670-6133-942F-8382E1FFC6DE}"/>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2586A710-4FD7-BB3C-6D73-26681BDA2D4D}"/>
              </a:ext>
            </a:extLst>
          </p:cNvPr>
          <p:cNvPicPr>
            <a:picLocks noChangeAspect="1"/>
          </p:cNvPicPr>
          <p:nvPr/>
        </p:nvPicPr>
        <p:blipFill>
          <a:blip r:embed="rId4"/>
          <a:stretch>
            <a:fillRect/>
          </a:stretch>
        </p:blipFill>
        <p:spPr>
          <a:xfrm>
            <a:off x="674370" y="575605"/>
            <a:ext cx="10352722" cy="5840448"/>
          </a:xfrm>
          <a:prstGeom prst="rect">
            <a:avLst/>
          </a:prstGeom>
          <a:ln>
            <a:solidFill>
              <a:schemeClr val="tx1"/>
            </a:solidFill>
          </a:ln>
        </p:spPr>
      </p:pic>
      <p:sp>
        <p:nvSpPr>
          <p:cNvPr id="2" name="Slide Number Placeholder 1">
            <a:extLst>
              <a:ext uri="{FF2B5EF4-FFF2-40B4-BE49-F238E27FC236}">
                <a16:creationId xmlns:a16="http://schemas.microsoft.com/office/drawing/2014/main" id="{51FDCA79-940C-5DA0-845F-3BC955130228}"/>
              </a:ext>
            </a:extLst>
          </p:cNvPr>
          <p:cNvSpPr>
            <a:spLocks noGrp="1"/>
          </p:cNvSpPr>
          <p:nvPr>
            <p:ph type="sldNum" sz="quarter" idx="10"/>
          </p:nvPr>
        </p:nvSpPr>
        <p:spPr/>
        <p:txBody>
          <a:bodyPr/>
          <a:lstStyle/>
          <a:p>
            <a:fld id="{1C146586-7EC2-481D-848F-8CE41EB2DE6C}" type="slidenum">
              <a:rPr lang="en-US" smtClean="0"/>
              <a:pPr/>
              <a:t>59</a:t>
            </a:fld>
            <a:endParaRPr lang="en-US" dirty="0"/>
          </a:p>
        </p:txBody>
      </p:sp>
      <p:sp>
        <p:nvSpPr>
          <p:cNvPr id="5" name="Title 4">
            <a:extLst>
              <a:ext uri="{FF2B5EF4-FFF2-40B4-BE49-F238E27FC236}">
                <a16:creationId xmlns:a16="http://schemas.microsoft.com/office/drawing/2014/main" id="{49D0268E-C8BD-52CE-B1E1-86DC55C2D106}"/>
              </a:ext>
            </a:extLst>
          </p:cNvPr>
          <p:cNvSpPr>
            <a:spLocks noGrp="1"/>
          </p:cNvSpPr>
          <p:nvPr>
            <p:ph type="title"/>
          </p:nvPr>
        </p:nvSpPr>
        <p:spPr/>
        <p:txBody>
          <a:bodyPr/>
          <a:lstStyle/>
          <a:p>
            <a:r>
              <a:rPr lang="en-US" sz="3200" dirty="0"/>
              <a:t>The API Console</a:t>
            </a:r>
          </a:p>
        </p:txBody>
      </p:sp>
      <p:sp>
        <p:nvSpPr>
          <p:cNvPr id="11" name="TextBox 10">
            <a:extLst>
              <a:ext uri="{FF2B5EF4-FFF2-40B4-BE49-F238E27FC236}">
                <a16:creationId xmlns:a16="http://schemas.microsoft.com/office/drawing/2014/main" id="{A8394418-7205-7CDE-9FD4-46B8561C8624}"/>
              </a:ext>
            </a:extLst>
          </p:cNvPr>
          <p:cNvSpPr txBox="1"/>
          <p:nvPr/>
        </p:nvSpPr>
        <p:spPr>
          <a:xfrm>
            <a:off x="8427618" y="861972"/>
            <a:ext cx="3432043" cy="1569660"/>
          </a:xfrm>
          <a:prstGeom prst="rect">
            <a:avLst/>
          </a:prstGeom>
          <a:solidFill>
            <a:srgbClr val="FFFF00"/>
          </a:solidFill>
          <a:ln>
            <a:solidFill>
              <a:schemeClr val="tx1"/>
            </a:solidFill>
          </a:ln>
        </p:spPr>
        <p:txBody>
          <a:bodyPr>
            <a:noAutofit/>
          </a:bodyPr>
          <a:lstStyle>
            <a:lvl1pPr marL="285750" indent="-285750">
              <a:lnSpc>
                <a:spcPct val="100000"/>
              </a:lnSpc>
              <a:spcBef>
                <a:spcPts val="800"/>
              </a:spcBef>
              <a:spcAft>
                <a:spcPts val="0"/>
              </a:spcAft>
              <a:buClrTx/>
              <a:buFont typeface="Arial" panose="020B0604020202020204" pitchFamily="34" charset="0"/>
              <a:buChar char="•"/>
              <a:defRPr sz="2400">
                <a:solidFill>
                  <a:schemeClr val="tx1">
                    <a:lumMod val="85000"/>
                    <a:lumOff val="15000"/>
                  </a:schemeClr>
                </a:solidFill>
              </a:defRPr>
            </a:lvl1pPr>
            <a:lvl2pPr marL="360000" indent="-180000">
              <a:lnSpc>
                <a:spcPct val="100000"/>
              </a:lnSpc>
              <a:spcBef>
                <a:spcPts val="800"/>
              </a:spcBef>
              <a:spcAft>
                <a:spcPts val="0"/>
              </a:spcAft>
              <a:buClr>
                <a:schemeClr val="accent6"/>
              </a:buClr>
              <a:buFont typeface="Arial" panose="020B0604020202020204" pitchFamily="34" charset="0"/>
              <a:buChar char="­"/>
              <a:defRPr sz="2667"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API Key is “Read Only” and there are only APIs of type GET</a:t>
            </a:r>
          </a:p>
        </p:txBody>
      </p:sp>
      <p:sp>
        <p:nvSpPr>
          <p:cNvPr id="12" name="Rectangle 11">
            <a:extLst>
              <a:ext uri="{FF2B5EF4-FFF2-40B4-BE49-F238E27FC236}">
                <a16:creationId xmlns:a16="http://schemas.microsoft.com/office/drawing/2014/main" id="{9B351EBA-C39F-E771-7F4F-B2F19D02B577}"/>
              </a:ext>
            </a:extLst>
          </p:cNvPr>
          <p:cNvSpPr/>
          <p:nvPr/>
        </p:nvSpPr>
        <p:spPr>
          <a:xfrm>
            <a:off x="3051810" y="2080260"/>
            <a:ext cx="720090" cy="3200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40067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B52E8-DD80-412E-55FC-E67227D19FC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697753-2549-DB65-263D-E78202B6411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2633B6CA-EDE7-78F8-FE45-A4F17020C312}"/>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CB2D8C60-4F2F-DDD8-F442-6A9BF22C36C1}"/>
              </a:ext>
            </a:extLst>
          </p:cNvPr>
          <p:cNvSpPr>
            <a:spLocks noGrp="1"/>
          </p:cNvSpPr>
          <p:nvPr>
            <p:ph idx="1"/>
          </p:nvPr>
        </p:nvSpPr>
        <p:spPr/>
        <p:txBody>
          <a:bodyPr>
            <a:normAutofit/>
          </a:bodyPr>
          <a:lstStyle/>
          <a:p>
            <a:pPr marL="285750" indent="-285750">
              <a:buClrTx/>
            </a:pPr>
            <a:r>
              <a:rPr lang="en-US" sz="2400" dirty="0"/>
              <a:t>The Developer Network is the one-stop shop for system librarians, developers, and IT engineers.</a:t>
            </a:r>
          </a:p>
          <a:p>
            <a:pPr marL="285750" indent="-285750">
              <a:buClrTx/>
            </a:pPr>
            <a:endParaRPr lang="en-US" sz="2400" dirty="0"/>
          </a:p>
          <a:p>
            <a:pPr marL="285750" indent="-285750">
              <a:buClrTx/>
            </a:pPr>
            <a:r>
              <a:rPr lang="en-US" sz="2400" dirty="0"/>
              <a:t>Here you can view documentation related to all Ex Libris products, read about successful integrations in the blog, ask a question on the forum, and manage your own usage of Ex Libris APIs.</a:t>
            </a:r>
          </a:p>
        </p:txBody>
      </p:sp>
    </p:spTree>
    <p:custDataLst>
      <p:tags r:id="rId1"/>
    </p:custDataLst>
    <p:extLst>
      <p:ext uri="{BB962C8B-B14F-4D97-AF65-F5344CB8AC3E}">
        <p14:creationId xmlns:p14="http://schemas.microsoft.com/office/powerpoint/2010/main" val="21186159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7B40B-D0A6-A337-47D2-1EEE48BD130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DCF4BCF-19B6-6B49-24A3-4073B7D6769A}"/>
              </a:ext>
            </a:extLst>
          </p:cNvPr>
          <p:cNvPicPr>
            <a:picLocks noChangeAspect="1"/>
          </p:cNvPicPr>
          <p:nvPr/>
        </p:nvPicPr>
        <p:blipFill>
          <a:blip r:embed="rId4"/>
          <a:stretch>
            <a:fillRect/>
          </a:stretch>
        </p:blipFill>
        <p:spPr>
          <a:xfrm>
            <a:off x="942022" y="817800"/>
            <a:ext cx="9813041" cy="5554081"/>
          </a:xfrm>
          <a:prstGeom prst="rect">
            <a:avLst/>
          </a:prstGeom>
          <a:ln>
            <a:solidFill>
              <a:schemeClr val="tx1"/>
            </a:solidFill>
          </a:ln>
        </p:spPr>
      </p:pic>
      <p:sp>
        <p:nvSpPr>
          <p:cNvPr id="2" name="Slide Number Placeholder 1">
            <a:extLst>
              <a:ext uri="{FF2B5EF4-FFF2-40B4-BE49-F238E27FC236}">
                <a16:creationId xmlns:a16="http://schemas.microsoft.com/office/drawing/2014/main" id="{99F4C74E-FBA6-F596-D058-C4152081A328}"/>
              </a:ext>
            </a:extLst>
          </p:cNvPr>
          <p:cNvSpPr>
            <a:spLocks noGrp="1"/>
          </p:cNvSpPr>
          <p:nvPr>
            <p:ph type="sldNum" sz="quarter" idx="10"/>
          </p:nvPr>
        </p:nvSpPr>
        <p:spPr/>
        <p:txBody>
          <a:bodyPr/>
          <a:lstStyle/>
          <a:p>
            <a:fld id="{1C146586-7EC2-481D-848F-8CE41EB2DE6C}" type="slidenum">
              <a:rPr lang="en-US" smtClean="0"/>
              <a:pPr/>
              <a:t>60</a:t>
            </a:fld>
            <a:endParaRPr lang="en-US" dirty="0"/>
          </a:p>
        </p:txBody>
      </p:sp>
      <p:sp>
        <p:nvSpPr>
          <p:cNvPr id="5" name="Title 4">
            <a:extLst>
              <a:ext uri="{FF2B5EF4-FFF2-40B4-BE49-F238E27FC236}">
                <a16:creationId xmlns:a16="http://schemas.microsoft.com/office/drawing/2014/main" id="{16FFCC9C-F1B9-1CBF-15BD-FB3C59012A40}"/>
              </a:ext>
            </a:extLst>
          </p:cNvPr>
          <p:cNvSpPr>
            <a:spLocks noGrp="1"/>
          </p:cNvSpPr>
          <p:nvPr>
            <p:ph type="title"/>
          </p:nvPr>
        </p:nvSpPr>
        <p:spPr/>
        <p:txBody>
          <a:bodyPr/>
          <a:lstStyle/>
          <a:p>
            <a:r>
              <a:rPr lang="en-US" sz="3200" dirty="0"/>
              <a:t>The API Console</a:t>
            </a:r>
          </a:p>
        </p:txBody>
      </p:sp>
      <p:sp>
        <p:nvSpPr>
          <p:cNvPr id="7" name="Rectangle 6">
            <a:extLst>
              <a:ext uri="{FF2B5EF4-FFF2-40B4-BE49-F238E27FC236}">
                <a16:creationId xmlns:a16="http://schemas.microsoft.com/office/drawing/2014/main" id="{9263A316-321B-6B8F-D422-0D6770DAF111}"/>
              </a:ext>
            </a:extLst>
          </p:cNvPr>
          <p:cNvSpPr/>
          <p:nvPr/>
        </p:nvSpPr>
        <p:spPr>
          <a:xfrm>
            <a:off x="3565169" y="2261692"/>
            <a:ext cx="721081" cy="297179"/>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TextBox 11">
            <a:extLst>
              <a:ext uri="{FF2B5EF4-FFF2-40B4-BE49-F238E27FC236}">
                <a16:creationId xmlns:a16="http://schemas.microsoft.com/office/drawing/2014/main" id="{05137CBC-3716-F625-F851-9F9480927763}"/>
              </a:ext>
            </a:extLst>
          </p:cNvPr>
          <p:cNvSpPr txBox="1"/>
          <p:nvPr/>
        </p:nvSpPr>
        <p:spPr>
          <a:xfrm>
            <a:off x="8328586" y="949970"/>
            <a:ext cx="3432043" cy="1938992"/>
          </a:xfrm>
          <a:prstGeom prst="rect">
            <a:avLst/>
          </a:prstGeom>
          <a:solidFill>
            <a:srgbClr val="FFFF00"/>
          </a:solidFill>
          <a:ln>
            <a:solidFill>
              <a:schemeClr val="tx1"/>
            </a:solidFill>
          </a:ln>
        </p:spPr>
        <p:txBody>
          <a:bodyPr>
            <a:noAutofit/>
          </a:bodyPr>
          <a:lstStyle>
            <a:lvl1pPr marL="285750" indent="-285750">
              <a:lnSpc>
                <a:spcPct val="100000"/>
              </a:lnSpc>
              <a:spcBef>
                <a:spcPts val="800"/>
              </a:spcBef>
              <a:spcAft>
                <a:spcPts val="0"/>
              </a:spcAft>
              <a:buClrTx/>
              <a:buFont typeface="Arial" panose="020B0604020202020204" pitchFamily="34" charset="0"/>
              <a:buChar char="•"/>
              <a:defRPr sz="2400">
                <a:solidFill>
                  <a:schemeClr val="tx1">
                    <a:lumMod val="85000"/>
                    <a:lumOff val="15000"/>
                  </a:schemeClr>
                </a:solidFill>
              </a:defRPr>
            </a:lvl1pPr>
            <a:lvl2pPr marL="360000" indent="-180000">
              <a:lnSpc>
                <a:spcPct val="100000"/>
              </a:lnSpc>
              <a:spcBef>
                <a:spcPts val="800"/>
              </a:spcBef>
              <a:spcAft>
                <a:spcPts val="0"/>
              </a:spcAft>
              <a:buClr>
                <a:schemeClr val="accent6"/>
              </a:buClr>
              <a:buFont typeface="Arial" panose="020B0604020202020204" pitchFamily="34" charset="0"/>
              <a:buChar char="­"/>
              <a:defRPr sz="2667" baseline="0">
                <a:solidFill>
                  <a:schemeClr val="tx1">
                    <a:lumMod val="85000"/>
                    <a:lumOff val="15000"/>
                  </a:schemeClr>
                </a:solidFill>
              </a:defRPr>
            </a:lvl2pPr>
            <a:lvl3pPr marL="540000" indent="-180000">
              <a:lnSpc>
                <a:spcPct val="100000"/>
              </a:lnSpc>
              <a:spcBef>
                <a:spcPts val="0"/>
              </a:spcBef>
              <a:spcAft>
                <a:spcPts val="0"/>
              </a:spcAft>
              <a:buFont typeface="Wingdings" panose="05000000000000000000" pitchFamily="2" charset="2"/>
              <a:buChar char="§"/>
              <a:defRPr sz="2400"/>
            </a:lvl3pPr>
            <a:lvl4pPr marL="720000" indent="-180000">
              <a:lnSpc>
                <a:spcPct val="100000"/>
              </a:lnSpc>
              <a:spcBef>
                <a:spcPts val="0"/>
              </a:spcBef>
              <a:spcAft>
                <a:spcPts val="0"/>
              </a:spcAft>
              <a:buClr>
                <a:schemeClr val="tx1"/>
              </a:buClr>
              <a:buFont typeface="Courier New" panose="02070309020205020404" pitchFamily="49" charset="0"/>
              <a:buChar char="o"/>
              <a:defRPr sz="2133"/>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API Key is “Read / Write” and there are APIs of type GET, PUT, POST and DELETE</a:t>
            </a:r>
          </a:p>
        </p:txBody>
      </p:sp>
    </p:spTree>
    <p:custDataLst>
      <p:tags r:id="rId1"/>
    </p:custDataLst>
    <p:extLst>
      <p:ext uri="{BB962C8B-B14F-4D97-AF65-F5344CB8AC3E}">
        <p14:creationId xmlns:p14="http://schemas.microsoft.com/office/powerpoint/2010/main" val="17066982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A93E3-0629-8AF3-9557-2337BD02803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8734C9D-FC5C-A3C3-0E27-4D09F5DA7B00}"/>
              </a:ext>
            </a:extLst>
          </p:cNvPr>
          <p:cNvSpPr>
            <a:spLocks noGrp="1"/>
          </p:cNvSpPr>
          <p:nvPr>
            <p:ph type="body" sz="quarter" idx="16"/>
          </p:nvPr>
        </p:nvSpPr>
        <p:spPr>
          <a:xfrm>
            <a:off x="0" y="2500384"/>
            <a:ext cx="12192000" cy="1030130"/>
          </a:xfrm>
        </p:spPr>
        <p:txBody>
          <a:bodyPr/>
          <a:lstStyle/>
          <a:p>
            <a:r>
              <a:rPr lang="en-US" sz="4000" dirty="0"/>
              <a:t>API Usage Reports</a:t>
            </a:r>
          </a:p>
        </p:txBody>
      </p:sp>
      <p:sp>
        <p:nvSpPr>
          <p:cNvPr id="3" name="Slide Number Placeholder 2">
            <a:extLst>
              <a:ext uri="{FF2B5EF4-FFF2-40B4-BE49-F238E27FC236}">
                <a16:creationId xmlns:a16="http://schemas.microsoft.com/office/drawing/2014/main" id="{8E12A474-D06A-1E40-2935-3638DD9ADEC3}"/>
              </a:ext>
            </a:extLst>
          </p:cNvPr>
          <p:cNvSpPr>
            <a:spLocks noGrp="1"/>
          </p:cNvSpPr>
          <p:nvPr>
            <p:ph type="sldNum" sz="quarter" idx="11"/>
          </p:nvPr>
        </p:nvSpPr>
        <p:spPr/>
        <p:txBody>
          <a:bodyPr/>
          <a:lstStyle/>
          <a:p>
            <a:fld id="{F59CD943-D024-467A-B36E-F11E1285ED75}" type="slidenum">
              <a:rPr lang="en-GB" smtClean="0"/>
              <a:pPr/>
              <a:t>61</a:t>
            </a:fld>
            <a:endParaRPr lang="en-GB" dirty="0"/>
          </a:p>
        </p:txBody>
      </p:sp>
    </p:spTree>
    <p:extLst>
      <p:ext uri="{BB962C8B-B14F-4D97-AF65-F5344CB8AC3E}">
        <p14:creationId xmlns:p14="http://schemas.microsoft.com/office/powerpoint/2010/main" val="3956014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B2A48-33B6-3D07-D52C-5E87C424424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32DC89-7263-7404-D35E-9BE87FA9025E}"/>
              </a:ext>
            </a:extLst>
          </p:cNvPr>
          <p:cNvSpPr>
            <a:spLocks noGrp="1"/>
          </p:cNvSpPr>
          <p:nvPr>
            <p:ph type="sldNum" sz="quarter" idx="10"/>
          </p:nvPr>
        </p:nvSpPr>
        <p:spPr/>
        <p:txBody>
          <a:bodyPr/>
          <a:lstStyle/>
          <a:p>
            <a:fld id="{1C146586-7EC2-481D-848F-8CE41EB2DE6C}" type="slidenum">
              <a:rPr lang="en-US" smtClean="0"/>
              <a:pPr/>
              <a:t>62</a:t>
            </a:fld>
            <a:endParaRPr lang="en-US" dirty="0"/>
          </a:p>
        </p:txBody>
      </p:sp>
      <p:sp>
        <p:nvSpPr>
          <p:cNvPr id="5" name="Title 4">
            <a:extLst>
              <a:ext uri="{FF2B5EF4-FFF2-40B4-BE49-F238E27FC236}">
                <a16:creationId xmlns:a16="http://schemas.microsoft.com/office/drawing/2014/main" id="{991FA76C-FD5F-11A3-3ED3-88D3C0DDDEDF}"/>
              </a:ext>
            </a:extLst>
          </p:cNvPr>
          <p:cNvSpPr>
            <a:spLocks noGrp="1"/>
          </p:cNvSpPr>
          <p:nvPr>
            <p:ph type="title"/>
          </p:nvPr>
        </p:nvSpPr>
        <p:spPr/>
        <p:txBody>
          <a:bodyPr/>
          <a:lstStyle/>
          <a:p>
            <a:r>
              <a:rPr lang="en-US" dirty="0"/>
              <a:t>API Usage Reports</a:t>
            </a:r>
          </a:p>
        </p:txBody>
      </p:sp>
      <p:sp>
        <p:nvSpPr>
          <p:cNvPr id="6" name="Content Placeholder 5">
            <a:extLst>
              <a:ext uri="{FF2B5EF4-FFF2-40B4-BE49-F238E27FC236}">
                <a16:creationId xmlns:a16="http://schemas.microsoft.com/office/drawing/2014/main" id="{90F9EC4C-6C1A-9CD8-7949-DBDE3DF26C9C}"/>
              </a:ext>
            </a:extLst>
          </p:cNvPr>
          <p:cNvSpPr>
            <a:spLocks noGrp="1"/>
          </p:cNvSpPr>
          <p:nvPr>
            <p:ph idx="1"/>
          </p:nvPr>
        </p:nvSpPr>
        <p:spPr>
          <a:xfrm>
            <a:off x="527381" y="1028735"/>
            <a:ext cx="11233248" cy="1703036"/>
          </a:xfrm>
        </p:spPr>
        <p:txBody>
          <a:bodyPr>
            <a:normAutofit lnSpcReduction="10000"/>
          </a:bodyPr>
          <a:lstStyle/>
          <a:p>
            <a:pPr marL="285750" indent="-285750">
              <a:buClrTx/>
            </a:pPr>
            <a:r>
              <a:rPr lang="en-US" sz="2400" dirty="0"/>
              <a:t>Each institution can gain insight into their API usage via built in analytics reports.</a:t>
            </a:r>
          </a:p>
          <a:p>
            <a:pPr marL="285750" indent="-285750">
              <a:buClrTx/>
            </a:pPr>
            <a:endParaRPr lang="en-US" sz="2400" dirty="0"/>
          </a:p>
          <a:p>
            <a:pPr marL="285750" indent="-285750">
              <a:buClrTx/>
            </a:pPr>
            <a:r>
              <a:rPr lang="en-US" sz="2400" dirty="0"/>
              <a:t>These reports may be accessed via "Build my APIs &gt; Reports Analytics"</a:t>
            </a:r>
          </a:p>
        </p:txBody>
      </p:sp>
    </p:spTree>
    <p:custDataLst>
      <p:tags r:id="rId1"/>
    </p:custDataLst>
    <p:extLst>
      <p:ext uri="{BB962C8B-B14F-4D97-AF65-F5344CB8AC3E}">
        <p14:creationId xmlns:p14="http://schemas.microsoft.com/office/powerpoint/2010/main" val="22619875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F2491-A99B-B602-E1D9-CA5659361B7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C28D4C-EEBB-CF23-5F89-E8593913C712}"/>
              </a:ext>
            </a:extLst>
          </p:cNvPr>
          <p:cNvSpPr>
            <a:spLocks noGrp="1"/>
          </p:cNvSpPr>
          <p:nvPr>
            <p:ph type="sldNum" sz="quarter" idx="10"/>
          </p:nvPr>
        </p:nvSpPr>
        <p:spPr/>
        <p:txBody>
          <a:bodyPr/>
          <a:lstStyle/>
          <a:p>
            <a:fld id="{1C146586-7EC2-481D-848F-8CE41EB2DE6C}" type="slidenum">
              <a:rPr lang="en-US" smtClean="0"/>
              <a:pPr/>
              <a:t>63</a:t>
            </a:fld>
            <a:endParaRPr lang="en-US" dirty="0"/>
          </a:p>
        </p:txBody>
      </p:sp>
      <p:sp>
        <p:nvSpPr>
          <p:cNvPr id="5" name="Title 4">
            <a:extLst>
              <a:ext uri="{FF2B5EF4-FFF2-40B4-BE49-F238E27FC236}">
                <a16:creationId xmlns:a16="http://schemas.microsoft.com/office/drawing/2014/main" id="{C51071F0-C3FB-FEB2-991E-08F5AE9F7138}"/>
              </a:ext>
            </a:extLst>
          </p:cNvPr>
          <p:cNvSpPr>
            <a:spLocks noGrp="1"/>
          </p:cNvSpPr>
          <p:nvPr>
            <p:ph type="title"/>
          </p:nvPr>
        </p:nvSpPr>
        <p:spPr/>
        <p:txBody>
          <a:bodyPr/>
          <a:lstStyle/>
          <a:p>
            <a:r>
              <a:rPr lang="en-US" dirty="0"/>
              <a:t>API Usage Reports</a:t>
            </a:r>
          </a:p>
        </p:txBody>
      </p:sp>
      <p:pic>
        <p:nvPicPr>
          <p:cNvPr id="7" name="Picture 6">
            <a:extLst>
              <a:ext uri="{FF2B5EF4-FFF2-40B4-BE49-F238E27FC236}">
                <a16:creationId xmlns:a16="http://schemas.microsoft.com/office/drawing/2014/main" id="{DFF2D048-710E-9170-826F-225800FDC6AE}"/>
              </a:ext>
            </a:extLst>
          </p:cNvPr>
          <p:cNvPicPr>
            <a:picLocks noChangeAspect="1"/>
          </p:cNvPicPr>
          <p:nvPr/>
        </p:nvPicPr>
        <p:blipFill>
          <a:blip r:embed="rId3"/>
          <a:stretch>
            <a:fillRect/>
          </a:stretch>
        </p:blipFill>
        <p:spPr>
          <a:xfrm>
            <a:off x="2579402" y="608151"/>
            <a:ext cx="6840194" cy="5641698"/>
          </a:xfrm>
          <a:prstGeom prst="rect">
            <a:avLst/>
          </a:prstGeom>
          <a:ln>
            <a:solidFill>
              <a:schemeClr val="tx1"/>
            </a:solidFill>
          </a:ln>
        </p:spPr>
      </p:pic>
      <p:sp>
        <p:nvSpPr>
          <p:cNvPr id="9" name="Rectangle 8">
            <a:extLst>
              <a:ext uri="{FF2B5EF4-FFF2-40B4-BE49-F238E27FC236}">
                <a16:creationId xmlns:a16="http://schemas.microsoft.com/office/drawing/2014/main" id="{BEAEECCD-CDC0-595F-CE00-FD91596C0823}"/>
              </a:ext>
            </a:extLst>
          </p:cNvPr>
          <p:cNvSpPr/>
          <p:nvPr/>
        </p:nvSpPr>
        <p:spPr>
          <a:xfrm>
            <a:off x="5736290" y="850075"/>
            <a:ext cx="631141" cy="5261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
        <p:nvSpPr>
          <p:cNvPr id="11" name="Rectangle 10">
            <a:extLst>
              <a:ext uri="{FF2B5EF4-FFF2-40B4-BE49-F238E27FC236}">
                <a16:creationId xmlns:a16="http://schemas.microsoft.com/office/drawing/2014/main" id="{82A2FF89-9E4A-99B4-7709-0903D08DC06A}"/>
              </a:ext>
            </a:extLst>
          </p:cNvPr>
          <p:cNvSpPr/>
          <p:nvPr/>
        </p:nvSpPr>
        <p:spPr>
          <a:xfrm>
            <a:off x="5503549" y="3123862"/>
            <a:ext cx="952164" cy="4194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custDataLst>
      <p:tags r:id="rId1"/>
    </p:custDataLst>
    <p:extLst>
      <p:ext uri="{BB962C8B-B14F-4D97-AF65-F5344CB8AC3E}">
        <p14:creationId xmlns:p14="http://schemas.microsoft.com/office/powerpoint/2010/main" val="34677497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F7EC3-A87B-1FCF-8797-AA4B282E936A}"/>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72E9C52-DDDA-EF90-1168-EAFA4DC30062}"/>
              </a:ext>
            </a:extLst>
          </p:cNvPr>
          <p:cNvPicPr>
            <a:picLocks noChangeAspect="1"/>
          </p:cNvPicPr>
          <p:nvPr/>
        </p:nvPicPr>
        <p:blipFill>
          <a:blip r:embed="rId3"/>
          <a:stretch>
            <a:fillRect/>
          </a:stretch>
        </p:blipFill>
        <p:spPr>
          <a:xfrm>
            <a:off x="1253490" y="697230"/>
            <a:ext cx="9252452" cy="5212080"/>
          </a:xfrm>
          <a:prstGeom prst="rect">
            <a:avLst/>
          </a:prstGeom>
          <a:ln>
            <a:solidFill>
              <a:schemeClr val="tx1"/>
            </a:solidFill>
          </a:ln>
        </p:spPr>
      </p:pic>
      <p:sp>
        <p:nvSpPr>
          <p:cNvPr id="2" name="Slide Number Placeholder 1">
            <a:extLst>
              <a:ext uri="{FF2B5EF4-FFF2-40B4-BE49-F238E27FC236}">
                <a16:creationId xmlns:a16="http://schemas.microsoft.com/office/drawing/2014/main" id="{FBD82479-4BBC-59DD-60C3-111EF85B8C0C}"/>
              </a:ext>
            </a:extLst>
          </p:cNvPr>
          <p:cNvSpPr>
            <a:spLocks noGrp="1"/>
          </p:cNvSpPr>
          <p:nvPr>
            <p:ph type="sldNum" sz="quarter" idx="10"/>
          </p:nvPr>
        </p:nvSpPr>
        <p:spPr/>
        <p:txBody>
          <a:bodyPr/>
          <a:lstStyle/>
          <a:p>
            <a:fld id="{1C146586-7EC2-481D-848F-8CE41EB2DE6C}" type="slidenum">
              <a:rPr lang="en-US" smtClean="0"/>
              <a:pPr/>
              <a:t>64</a:t>
            </a:fld>
            <a:endParaRPr lang="en-US" dirty="0"/>
          </a:p>
        </p:txBody>
      </p:sp>
      <p:sp>
        <p:nvSpPr>
          <p:cNvPr id="5" name="Title 4">
            <a:extLst>
              <a:ext uri="{FF2B5EF4-FFF2-40B4-BE49-F238E27FC236}">
                <a16:creationId xmlns:a16="http://schemas.microsoft.com/office/drawing/2014/main" id="{03700825-F20A-23B1-ACF1-CD71F9F23045}"/>
              </a:ext>
            </a:extLst>
          </p:cNvPr>
          <p:cNvSpPr>
            <a:spLocks noGrp="1"/>
          </p:cNvSpPr>
          <p:nvPr>
            <p:ph type="title"/>
          </p:nvPr>
        </p:nvSpPr>
        <p:spPr/>
        <p:txBody>
          <a:bodyPr/>
          <a:lstStyle/>
          <a:p>
            <a:r>
              <a:rPr lang="en-US" dirty="0"/>
              <a:t>API Usage Reports</a:t>
            </a:r>
          </a:p>
        </p:txBody>
      </p:sp>
      <p:sp>
        <p:nvSpPr>
          <p:cNvPr id="6" name="Content Placeholder 5">
            <a:extLst>
              <a:ext uri="{FF2B5EF4-FFF2-40B4-BE49-F238E27FC236}">
                <a16:creationId xmlns:a16="http://schemas.microsoft.com/office/drawing/2014/main" id="{483CD7ED-7FD3-E35A-B85F-931E19990E33}"/>
              </a:ext>
            </a:extLst>
          </p:cNvPr>
          <p:cNvSpPr>
            <a:spLocks noGrp="1"/>
          </p:cNvSpPr>
          <p:nvPr>
            <p:ph idx="1"/>
          </p:nvPr>
        </p:nvSpPr>
        <p:spPr>
          <a:xfrm>
            <a:off x="7555230" y="2045987"/>
            <a:ext cx="4331969" cy="1931653"/>
          </a:xfrm>
          <a:solidFill>
            <a:srgbClr val="FFFF00"/>
          </a:solidFill>
          <a:ln>
            <a:solidFill>
              <a:schemeClr val="tx1"/>
            </a:solidFill>
          </a:ln>
        </p:spPr>
        <p:txBody>
          <a:bodyPr>
            <a:normAutofit/>
          </a:bodyPr>
          <a:lstStyle/>
          <a:p>
            <a:pPr marL="285750" indent="-285750">
              <a:buClrTx/>
            </a:pPr>
            <a:r>
              <a:rPr lang="en-US" sz="2400" dirty="0"/>
              <a:t>The default page shows an overview of APIs run the same day and how much percentage this is of the threshold</a:t>
            </a:r>
          </a:p>
        </p:txBody>
      </p:sp>
    </p:spTree>
    <p:custDataLst>
      <p:tags r:id="rId1"/>
    </p:custDataLst>
    <p:extLst>
      <p:ext uri="{BB962C8B-B14F-4D97-AF65-F5344CB8AC3E}">
        <p14:creationId xmlns:p14="http://schemas.microsoft.com/office/powerpoint/2010/main" val="30030585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7F40A-ADB2-0A17-AF69-FCB87418974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2540745-A338-6AB4-6776-B43DEB469896}"/>
              </a:ext>
            </a:extLst>
          </p:cNvPr>
          <p:cNvPicPr>
            <a:picLocks noChangeAspect="1"/>
          </p:cNvPicPr>
          <p:nvPr/>
        </p:nvPicPr>
        <p:blipFill>
          <a:blip r:embed="rId3"/>
          <a:stretch>
            <a:fillRect/>
          </a:stretch>
        </p:blipFill>
        <p:spPr>
          <a:xfrm>
            <a:off x="441959" y="601987"/>
            <a:ext cx="11214481" cy="5814065"/>
          </a:xfrm>
          <a:prstGeom prst="rect">
            <a:avLst/>
          </a:prstGeom>
          <a:ln>
            <a:solidFill>
              <a:schemeClr val="tx1"/>
            </a:solidFill>
          </a:ln>
        </p:spPr>
      </p:pic>
      <p:sp>
        <p:nvSpPr>
          <p:cNvPr id="2" name="Slide Number Placeholder 1">
            <a:extLst>
              <a:ext uri="{FF2B5EF4-FFF2-40B4-BE49-F238E27FC236}">
                <a16:creationId xmlns:a16="http://schemas.microsoft.com/office/drawing/2014/main" id="{B546BB93-7BC1-AA0C-CE7A-242DC912CF06}"/>
              </a:ext>
            </a:extLst>
          </p:cNvPr>
          <p:cNvSpPr>
            <a:spLocks noGrp="1"/>
          </p:cNvSpPr>
          <p:nvPr>
            <p:ph type="sldNum" sz="quarter" idx="10"/>
          </p:nvPr>
        </p:nvSpPr>
        <p:spPr/>
        <p:txBody>
          <a:bodyPr/>
          <a:lstStyle/>
          <a:p>
            <a:fld id="{1C146586-7EC2-481D-848F-8CE41EB2DE6C}" type="slidenum">
              <a:rPr lang="en-US" smtClean="0"/>
              <a:pPr/>
              <a:t>65</a:t>
            </a:fld>
            <a:endParaRPr lang="en-US" dirty="0"/>
          </a:p>
        </p:txBody>
      </p:sp>
      <p:sp>
        <p:nvSpPr>
          <p:cNvPr id="5" name="Title 4">
            <a:extLst>
              <a:ext uri="{FF2B5EF4-FFF2-40B4-BE49-F238E27FC236}">
                <a16:creationId xmlns:a16="http://schemas.microsoft.com/office/drawing/2014/main" id="{6EEAF48A-357E-1234-601C-2B601A41E24E}"/>
              </a:ext>
            </a:extLst>
          </p:cNvPr>
          <p:cNvSpPr>
            <a:spLocks noGrp="1"/>
          </p:cNvSpPr>
          <p:nvPr>
            <p:ph type="title"/>
          </p:nvPr>
        </p:nvSpPr>
        <p:spPr/>
        <p:txBody>
          <a:bodyPr/>
          <a:lstStyle/>
          <a:p>
            <a:r>
              <a:rPr lang="en-US" dirty="0"/>
              <a:t>API Usage Reports</a:t>
            </a:r>
          </a:p>
        </p:txBody>
      </p:sp>
      <p:sp>
        <p:nvSpPr>
          <p:cNvPr id="6" name="Content Placeholder 5">
            <a:extLst>
              <a:ext uri="{FF2B5EF4-FFF2-40B4-BE49-F238E27FC236}">
                <a16:creationId xmlns:a16="http://schemas.microsoft.com/office/drawing/2014/main" id="{E009CC7A-19C2-B9D8-8ABA-E7B9BEB4EFEF}"/>
              </a:ext>
            </a:extLst>
          </p:cNvPr>
          <p:cNvSpPr>
            <a:spLocks noGrp="1"/>
          </p:cNvSpPr>
          <p:nvPr>
            <p:ph idx="1"/>
          </p:nvPr>
        </p:nvSpPr>
        <p:spPr>
          <a:xfrm>
            <a:off x="7555230" y="2045987"/>
            <a:ext cx="4331969" cy="1257283"/>
          </a:xfrm>
          <a:solidFill>
            <a:srgbClr val="FFFF00"/>
          </a:solidFill>
          <a:ln>
            <a:solidFill>
              <a:schemeClr val="tx1"/>
            </a:solidFill>
          </a:ln>
        </p:spPr>
        <p:txBody>
          <a:bodyPr>
            <a:normAutofit/>
          </a:bodyPr>
          <a:lstStyle/>
          <a:p>
            <a:pPr marL="285750" indent="-285750">
              <a:buClrTx/>
            </a:pPr>
            <a:r>
              <a:rPr lang="en-US" sz="2400" dirty="0"/>
              <a:t>It is also possible to see details reports of "today" or "history"</a:t>
            </a:r>
          </a:p>
        </p:txBody>
      </p:sp>
      <p:sp>
        <p:nvSpPr>
          <p:cNvPr id="7" name="Rectangle 6">
            <a:extLst>
              <a:ext uri="{FF2B5EF4-FFF2-40B4-BE49-F238E27FC236}">
                <a16:creationId xmlns:a16="http://schemas.microsoft.com/office/drawing/2014/main" id="{AC08B35D-BE76-3508-0867-DE99C241F711}"/>
              </a:ext>
            </a:extLst>
          </p:cNvPr>
          <p:cNvSpPr/>
          <p:nvPr/>
        </p:nvSpPr>
        <p:spPr>
          <a:xfrm>
            <a:off x="2194560" y="3429000"/>
            <a:ext cx="834390" cy="5486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16949069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5172D-A475-10A7-3ABE-8423E796DB4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DF35E6D-8BB0-6AFE-E743-67BA1530C303}"/>
              </a:ext>
            </a:extLst>
          </p:cNvPr>
          <p:cNvPicPr>
            <a:picLocks noChangeAspect="1"/>
          </p:cNvPicPr>
          <p:nvPr/>
        </p:nvPicPr>
        <p:blipFill>
          <a:blip r:embed="rId3"/>
          <a:stretch>
            <a:fillRect/>
          </a:stretch>
        </p:blipFill>
        <p:spPr>
          <a:xfrm>
            <a:off x="630251" y="620432"/>
            <a:ext cx="10456849" cy="5617135"/>
          </a:xfrm>
          <a:prstGeom prst="rect">
            <a:avLst/>
          </a:prstGeom>
          <a:ln>
            <a:solidFill>
              <a:schemeClr val="tx1"/>
            </a:solidFill>
          </a:ln>
        </p:spPr>
      </p:pic>
      <p:sp>
        <p:nvSpPr>
          <p:cNvPr id="2" name="Slide Number Placeholder 1">
            <a:extLst>
              <a:ext uri="{FF2B5EF4-FFF2-40B4-BE49-F238E27FC236}">
                <a16:creationId xmlns:a16="http://schemas.microsoft.com/office/drawing/2014/main" id="{AB2DF19D-FA44-FEDC-1BB7-E7A1626C02F4}"/>
              </a:ext>
            </a:extLst>
          </p:cNvPr>
          <p:cNvSpPr>
            <a:spLocks noGrp="1"/>
          </p:cNvSpPr>
          <p:nvPr>
            <p:ph type="sldNum" sz="quarter" idx="10"/>
          </p:nvPr>
        </p:nvSpPr>
        <p:spPr/>
        <p:txBody>
          <a:bodyPr/>
          <a:lstStyle/>
          <a:p>
            <a:fld id="{1C146586-7EC2-481D-848F-8CE41EB2DE6C}" type="slidenum">
              <a:rPr lang="en-US" smtClean="0"/>
              <a:pPr/>
              <a:t>66</a:t>
            </a:fld>
            <a:endParaRPr lang="en-US" dirty="0"/>
          </a:p>
        </p:txBody>
      </p:sp>
      <p:sp>
        <p:nvSpPr>
          <p:cNvPr id="5" name="Title 4">
            <a:extLst>
              <a:ext uri="{FF2B5EF4-FFF2-40B4-BE49-F238E27FC236}">
                <a16:creationId xmlns:a16="http://schemas.microsoft.com/office/drawing/2014/main" id="{E53D6F22-BC4A-89F9-3E12-9217DBD15039}"/>
              </a:ext>
            </a:extLst>
          </p:cNvPr>
          <p:cNvSpPr>
            <a:spLocks noGrp="1"/>
          </p:cNvSpPr>
          <p:nvPr>
            <p:ph type="title"/>
          </p:nvPr>
        </p:nvSpPr>
        <p:spPr/>
        <p:txBody>
          <a:bodyPr/>
          <a:lstStyle/>
          <a:p>
            <a:r>
              <a:rPr lang="en-US" dirty="0"/>
              <a:t>API Usage Reports</a:t>
            </a:r>
          </a:p>
        </p:txBody>
      </p:sp>
      <p:sp>
        <p:nvSpPr>
          <p:cNvPr id="6" name="Content Placeholder 5">
            <a:extLst>
              <a:ext uri="{FF2B5EF4-FFF2-40B4-BE49-F238E27FC236}">
                <a16:creationId xmlns:a16="http://schemas.microsoft.com/office/drawing/2014/main" id="{E082A828-DFCD-B798-A9D9-AA529D27B13E}"/>
              </a:ext>
            </a:extLst>
          </p:cNvPr>
          <p:cNvSpPr>
            <a:spLocks noGrp="1"/>
          </p:cNvSpPr>
          <p:nvPr>
            <p:ph idx="1"/>
          </p:nvPr>
        </p:nvSpPr>
        <p:spPr>
          <a:xfrm>
            <a:off x="7589520" y="1760237"/>
            <a:ext cx="4331969" cy="2217403"/>
          </a:xfrm>
          <a:solidFill>
            <a:srgbClr val="FFFF00"/>
          </a:solidFill>
          <a:ln>
            <a:solidFill>
              <a:schemeClr val="tx1"/>
            </a:solidFill>
          </a:ln>
        </p:spPr>
        <p:txBody>
          <a:bodyPr>
            <a:noAutofit/>
          </a:bodyPr>
          <a:lstStyle/>
          <a:p>
            <a:pPr marL="285750" indent="-285750">
              <a:buClrTx/>
            </a:pPr>
            <a:r>
              <a:rPr lang="en-US" sz="2400" dirty="0"/>
              <a:t>The reports can be grouped by:</a:t>
            </a:r>
          </a:p>
          <a:p>
            <a:pPr marL="465750" lvl="1" indent="-285750">
              <a:buClrTx/>
            </a:pPr>
            <a:r>
              <a:rPr lang="en-US" sz="2400" dirty="0"/>
              <a:t>API Area</a:t>
            </a:r>
          </a:p>
          <a:p>
            <a:pPr marL="465750" lvl="1" indent="-285750">
              <a:buClrTx/>
            </a:pPr>
            <a:r>
              <a:rPr lang="en-US" sz="2400" dirty="0"/>
              <a:t>API Key</a:t>
            </a:r>
          </a:p>
          <a:p>
            <a:pPr marL="465750" lvl="1" indent="-285750">
              <a:buClrTx/>
            </a:pPr>
            <a:r>
              <a:rPr lang="en-US" sz="2400" dirty="0"/>
              <a:t>Method and URL </a:t>
            </a:r>
          </a:p>
        </p:txBody>
      </p:sp>
      <p:sp>
        <p:nvSpPr>
          <p:cNvPr id="7" name="Rectangle 6">
            <a:extLst>
              <a:ext uri="{FF2B5EF4-FFF2-40B4-BE49-F238E27FC236}">
                <a16:creationId xmlns:a16="http://schemas.microsoft.com/office/drawing/2014/main" id="{1EC07340-7B21-C63B-7B8F-392F415ABD99}"/>
              </a:ext>
            </a:extLst>
          </p:cNvPr>
          <p:cNvSpPr/>
          <p:nvPr/>
        </p:nvSpPr>
        <p:spPr>
          <a:xfrm>
            <a:off x="2708910" y="3286879"/>
            <a:ext cx="834390" cy="5486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9" name="TextBox 8">
            <a:extLst>
              <a:ext uri="{FF2B5EF4-FFF2-40B4-BE49-F238E27FC236}">
                <a16:creationId xmlns:a16="http://schemas.microsoft.com/office/drawing/2014/main" id="{FC6D51E7-053C-A52A-2325-62D13894F6ED}"/>
              </a:ext>
            </a:extLst>
          </p:cNvPr>
          <p:cNvSpPr txBox="1"/>
          <p:nvPr/>
        </p:nvSpPr>
        <p:spPr>
          <a:xfrm>
            <a:off x="9755503" y="4892040"/>
            <a:ext cx="2165985" cy="914400"/>
          </a:xfrm>
          <a:prstGeom prst="rect">
            <a:avLst/>
          </a:prstGeom>
          <a:solidFill>
            <a:srgbClr val="FFFF00"/>
          </a:solidFill>
          <a:ln>
            <a:solidFill>
              <a:schemeClr val="tx1"/>
            </a:solidFill>
          </a:ln>
        </p:spPr>
        <p:txBody>
          <a:bodyPr wrap="square" rtlCol="0">
            <a:noAutofit/>
          </a:bodyPr>
          <a:lstStyle/>
          <a:p>
            <a:pPr algn="l"/>
            <a:r>
              <a:rPr lang="en-US" sz="1400" dirty="0"/>
              <a:t>Here we have done by “Method and URL for the last week.  The report can be exported.</a:t>
            </a:r>
          </a:p>
        </p:txBody>
      </p:sp>
      <p:sp>
        <p:nvSpPr>
          <p:cNvPr id="10" name="Rectangle 9">
            <a:extLst>
              <a:ext uri="{FF2B5EF4-FFF2-40B4-BE49-F238E27FC236}">
                <a16:creationId xmlns:a16="http://schemas.microsoft.com/office/drawing/2014/main" id="{E7D091C5-DA4E-DB0A-5FC5-5DEFC95C81CC}"/>
              </a:ext>
            </a:extLst>
          </p:cNvPr>
          <p:cNvSpPr/>
          <p:nvPr/>
        </p:nvSpPr>
        <p:spPr>
          <a:xfrm>
            <a:off x="1577340" y="4217670"/>
            <a:ext cx="1520190" cy="30861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1" name="Rectangle 10">
            <a:extLst>
              <a:ext uri="{FF2B5EF4-FFF2-40B4-BE49-F238E27FC236}">
                <a16:creationId xmlns:a16="http://schemas.microsoft.com/office/drawing/2014/main" id="{E361CDE8-DD89-96F4-7368-FA3E1A8E9579}"/>
              </a:ext>
            </a:extLst>
          </p:cNvPr>
          <p:cNvSpPr/>
          <p:nvPr/>
        </p:nvSpPr>
        <p:spPr>
          <a:xfrm>
            <a:off x="9338310" y="4217670"/>
            <a:ext cx="1394460" cy="30861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Rectangle 11">
            <a:extLst>
              <a:ext uri="{FF2B5EF4-FFF2-40B4-BE49-F238E27FC236}">
                <a16:creationId xmlns:a16="http://schemas.microsoft.com/office/drawing/2014/main" id="{0AD6BEF4-F3AC-B812-FD46-5693565DCA92}"/>
              </a:ext>
            </a:extLst>
          </p:cNvPr>
          <p:cNvSpPr/>
          <p:nvPr/>
        </p:nvSpPr>
        <p:spPr>
          <a:xfrm>
            <a:off x="8983980" y="5920740"/>
            <a:ext cx="685800" cy="316827"/>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40477477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A4532-BEE0-595B-4652-7B56E6DE91C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7B8F7C3-4146-8F1A-F19F-CC79EC4E6386}"/>
              </a:ext>
            </a:extLst>
          </p:cNvPr>
          <p:cNvSpPr>
            <a:spLocks noGrp="1"/>
          </p:cNvSpPr>
          <p:nvPr>
            <p:ph type="body" sz="quarter" idx="16"/>
          </p:nvPr>
        </p:nvSpPr>
        <p:spPr>
          <a:xfrm>
            <a:off x="0" y="2500384"/>
            <a:ext cx="12192000" cy="1030130"/>
          </a:xfrm>
        </p:spPr>
        <p:txBody>
          <a:bodyPr/>
          <a:lstStyle/>
          <a:p>
            <a:r>
              <a:rPr lang="en-US" sz="4000" dirty="0"/>
              <a:t>Blog Posts</a:t>
            </a:r>
          </a:p>
        </p:txBody>
      </p:sp>
      <p:sp>
        <p:nvSpPr>
          <p:cNvPr id="3" name="Slide Number Placeholder 2">
            <a:extLst>
              <a:ext uri="{FF2B5EF4-FFF2-40B4-BE49-F238E27FC236}">
                <a16:creationId xmlns:a16="http://schemas.microsoft.com/office/drawing/2014/main" id="{9EADDC6F-0E1C-25B4-396E-CF52AB48BE0E}"/>
              </a:ext>
            </a:extLst>
          </p:cNvPr>
          <p:cNvSpPr>
            <a:spLocks noGrp="1"/>
          </p:cNvSpPr>
          <p:nvPr>
            <p:ph type="sldNum" sz="quarter" idx="11"/>
          </p:nvPr>
        </p:nvSpPr>
        <p:spPr/>
        <p:txBody>
          <a:bodyPr/>
          <a:lstStyle/>
          <a:p>
            <a:fld id="{F59CD943-D024-467A-B36E-F11E1285ED75}" type="slidenum">
              <a:rPr lang="en-GB" smtClean="0"/>
              <a:pPr/>
              <a:t>67</a:t>
            </a:fld>
            <a:endParaRPr lang="en-GB" dirty="0"/>
          </a:p>
        </p:txBody>
      </p:sp>
    </p:spTree>
    <p:extLst>
      <p:ext uri="{BB962C8B-B14F-4D97-AF65-F5344CB8AC3E}">
        <p14:creationId xmlns:p14="http://schemas.microsoft.com/office/powerpoint/2010/main" val="338036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7DE09-77D1-185F-3773-FF6BABD2F68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0A579-0F9F-C655-F723-0E5BC7AE33D9}"/>
              </a:ext>
            </a:extLst>
          </p:cNvPr>
          <p:cNvSpPr>
            <a:spLocks noGrp="1"/>
          </p:cNvSpPr>
          <p:nvPr>
            <p:ph type="sldNum" sz="quarter" idx="10"/>
          </p:nvPr>
        </p:nvSpPr>
        <p:spPr/>
        <p:txBody>
          <a:bodyPr/>
          <a:lstStyle/>
          <a:p>
            <a:fld id="{1C146586-7EC2-481D-848F-8CE41EB2DE6C}" type="slidenum">
              <a:rPr lang="en-US" smtClean="0"/>
              <a:pPr/>
              <a:t>68</a:t>
            </a:fld>
            <a:endParaRPr lang="en-US" dirty="0"/>
          </a:p>
        </p:txBody>
      </p:sp>
      <p:sp>
        <p:nvSpPr>
          <p:cNvPr id="5" name="Title 4">
            <a:extLst>
              <a:ext uri="{FF2B5EF4-FFF2-40B4-BE49-F238E27FC236}">
                <a16:creationId xmlns:a16="http://schemas.microsoft.com/office/drawing/2014/main" id="{8CF23F12-0FB0-8B2B-1F02-EA481C1F9CCA}"/>
              </a:ext>
            </a:extLst>
          </p:cNvPr>
          <p:cNvSpPr>
            <a:spLocks noGrp="1"/>
          </p:cNvSpPr>
          <p:nvPr>
            <p:ph type="title"/>
          </p:nvPr>
        </p:nvSpPr>
        <p:spPr/>
        <p:txBody>
          <a:bodyPr/>
          <a:lstStyle/>
          <a:p>
            <a:r>
              <a:rPr lang="en-US" dirty="0"/>
              <a:t>Blog Posts</a:t>
            </a:r>
          </a:p>
        </p:txBody>
      </p:sp>
      <p:sp>
        <p:nvSpPr>
          <p:cNvPr id="6" name="Content Placeholder 5">
            <a:extLst>
              <a:ext uri="{FF2B5EF4-FFF2-40B4-BE49-F238E27FC236}">
                <a16:creationId xmlns:a16="http://schemas.microsoft.com/office/drawing/2014/main" id="{7EBE754A-CC19-534E-D17F-E716E2A7F566}"/>
              </a:ext>
            </a:extLst>
          </p:cNvPr>
          <p:cNvSpPr>
            <a:spLocks noGrp="1"/>
          </p:cNvSpPr>
          <p:nvPr>
            <p:ph idx="1"/>
          </p:nvPr>
        </p:nvSpPr>
        <p:spPr>
          <a:xfrm>
            <a:off x="527381" y="1028735"/>
            <a:ext cx="11233248" cy="1703036"/>
          </a:xfrm>
        </p:spPr>
        <p:txBody>
          <a:bodyPr>
            <a:normAutofit fontScale="92500" lnSpcReduction="10000"/>
          </a:bodyPr>
          <a:lstStyle/>
          <a:p>
            <a:pPr marL="285750" indent="-285750">
              <a:buClrTx/>
            </a:pPr>
            <a:r>
              <a:rPr lang="en-US" sz="2400" dirty="0"/>
              <a:t>Blogs from both Ex Libris staff members as well as staff members of libraries may be accessed via the "Share Blog" link as well as the "Learn Documentation" link (as previously seen). </a:t>
            </a:r>
          </a:p>
          <a:p>
            <a:pPr marL="285750" indent="-285750">
              <a:buClrTx/>
            </a:pPr>
            <a:r>
              <a:rPr lang="en-US" sz="2400" dirty="0"/>
              <a:t>The next slide shows two examples: one blog post from a staff member of a library and one blog post from an Ex Libris staff member.</a:t>
            </a:r>
          </a:p>
        </p:txBody>
      </p:sp>
    </p:spTree>
    <p:custDataLst>
      <p:tags r:id="rId1"/>
    </p:custDataLst>
    <p:extLst>
      <p:ext uri="{BB962C8B-B14F-4D97-AF65-F5344CB8AC3E}">
        <p14:creationId xmlns:p14="http://schemas.microsoft.com/office/powerpoint/2010/main" val="3264574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ADE35-F672-FED9-D668-76ED888FFF7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D4D8455-27E4-D182-1C4D-F87763F6593C}"/>
              </a:ext>
            </a:extLst>
          </p:cNvPr>
          <p:cNvPicPr>
            <a:picLocks noChangeAspect="1"/>
          </p:cNvPicPr>
          <p:nvPr/>
        </p:nvPicPr>
        <p:blipFill>
          <a:blip r:embed="rId3"/>
          <a:stretch>
            <a:fillRect/>
          </a:stretch>
        </p:blipFill>
        <p:spPr>
          <a:xfrm>
            <a:off x="2290869" y="625280"/>
            <a:ext cx="7323848" cy="5790773"/>
          </a:xfrm>
          <a:prstGeom prst="rect">
            <a:avLst/>
          </a:prstGeom>
          <a:ln>
            <a:solidFill>
              <a:schemeClr val="tx1"/>
            </a:solidFill>
          </a:ln>
        </p:spPr>
      </p:pic>
      <p:sp>
        <p:nvSpPr>
          <p:cNvPr id="2" name="Slide Number Placeholder 1">
            <a:extLst>
              <a:ext uri="{FF2B5EF4-FFF2-40B4-BE49-F238E27FC236}">
                <a16:creationId xmlns:a16="http://schemas.microsoft.com/office/drawing/2014/main" id="{20CAFC33-F111-0771-C17D-C8FA66AF5536}"/>
              </a:ext>
            </a:extLst>
          </p:cNvPr>
          <p:cNvSpPr>
            <a:spLocks noGrp="1"/>
          </p:cNvSpPr>
          <p:nvPr>
            <p:ph type="sldNum" sz="quarter" idx="10"/>
          </p:nvPr>
        </p:nvSpPr>
        <p:spPr/>
        <p:txBody>
          <a:bodyPr/>
          <a:lstStyle/>
          <a:p>
            <a:fld id="{1C146586-7EC2-481D-848F-8CE41EB2DE6C}" type="slidenum">
              <a:rPr lang="en-US" smtClean="0"/>
              <a:pPr/>
              <a:t>69</a:t>
            </a:fld>
            <a:endParaRPr lang="en-US" dirty="0"/>
          </a:p>
        </p:txBody>
      </p:sp>
      <p:sp>
        <p:nvSpPr>
          <p:cNvPr id="5" name="Title 4">
            <a:extLst>
              <a:ext uri="{FF2B5EF4-FFF2-40B4-BE49-F238E27FC236}">
                <a16:creationId xmlns:a16="http://schemas.microsoft.com/office/drawing/2014/main" id="{66CFE976-87AA-733B-6F95-F3093AC6D377}"/>
              </a:ext>
            </a:extLst>
          </p:cNvPr>
          <p:cNvSpPr>
            <a:spLocks noGrp="1"/>
          </p:cNvSpPr>
          <p:nvPr>
            <p:ph type="title"/>
          </p:nvPr>
        </p:nvSpPr>
        <p:spPr/>
        <p:txBody>
          <a:bodyPr/>
          <a:lstStyle/>
          <a:p>
            <a:r>
              <a:rPr lang="en-US" dirty="0"/>
              <a:t>Blog Posts</a:t>
            </a:r>
          </a:p>
        </p:txBody>
      </p:sp>
      <p:sp>
        <p:nvSpPr>
          <p:cNvPr id="9" name="TextBox 8">
            <a:extLst>
              <a:ext uri="{FF2B5EF4-FFF2-40B4-BE49-F238E27FC236}">
                <a16:creationId xmlns:a16="http://schemas.microsoft.com/office/drawing/2014/main" id="{C430F74A-0D25-718C-C043-336930706405}"/>
              </a:ext>
            </a:extLst>
          </p:cNvPr>
          <p:cNvSpPr txBox="1"/>
          <p:nvPr/>
        </p:nvSpPr>
        <p:spPr>
          <a:xfrm>
            <a:off x="7143750" y="3783330"/>
            <a:ext cx="2983230" cy="605790"/>
          </a:xfrm>
          <a:prstGeom prst="rect">
            <a:avLst/>
          </a:prstGeom>
          <a:solidFill>
            <a:srgbClr val="FFFF00"/>
          </a:solidFill>
          <a:ln>
            <a:solidFill>
              <a:schemeClr val="tx1"/>
            </a:solidFill>
          </a:ln>
        </p:spPr>
        <p:txBody>
          <a:bodyPr wrap="square" rtlCol="0">
            <a:noAutofit/>
          </a:bodyPr>
          <a:lstStyle/>
          <a:p>
            <a:pPr algn="l"/>
            <a:r>
              <a:rPr lang="en-US" sz="1800" dirty="0"/>
              <a:t>Blog post from a staff member of a library</a:t>
            </a:r>
            <a:endParaRPr lang="en-US" dirty="0"/>
          </a:p>
        </p:txBody>
      </p:sp>
      <p:sp>
        <p:nvSpPr>
          <p:cNvPr id="10" name="TextBox 9">
            <a:extLst>
              <a:ext uri="{FF2B5EF4-FFF2-40B4-BE49-F238E27FC236}">
                <a16:creationId xmlns:a16="http://schemas.microsoft.com/office/drawing/2014/main" id="{B8B5A656-956C-8B3A-129C-9F06003CF521}"/>
              </a:ext>
            </a:extLst>
          </p:cNvPr>
          <p:cNvSpPr txBox="1"/>
          <p:nvPr/>
        </p:nvSpPr>
        <p:spPr>
          <a:xfrm>
            <a:off x="7143750" y="5234940"/>
            <a:ext cx="2983230" cy="731520"/>
          </a:xfrm>
          <a:prstGeom prst="rect">
            <a:avLst/>
          </a:prstGeom>
          <a:solidFill>
            <a:srgbClr val="FFFF00"/>
          </a:solidFill>
          <a:ln>
            <a:solidFill>
              <a:schemeClr val="tx1"/>
            </a:solidFill>
          </a:ln>
        </p:spPr>
        <p:txBody>
          <a:bodyPr wrap="square" rtlCol="0">
            <a:noAutofit/>
          </a:bodyPr>
          <a:lstStyle/>
          <a:p>
            <a:pPr algn="l"/>
            <a:r>
              <a:rPr lang="en-US" sz="1800" dirty="0"/>
              <a:t>Blog post from an Ex Libris staff member</a:t>
            </a:r>
            <a:endParaRPr lang="en-US" dirty="0"/>
          </a:p>
        </p:txBody>
      </p:sp>
      <p:sp>
        <p:nvSpPr>
          <p:cNvPr id="11" name="Rectangle 10">
            <a:extLst>
              <a:ext uri="{FF2B5EF4-FFF2-40B4-BE49-F238E27FC236}">
                <a16:creationId xmlns:a16="http://schemas.microsoft.com/office/drawing/2014/main" id="{EDB57790-7E8F-86D3-8846-42C8477213A2}"/>
              </a:ext>
            </a:extLst>
          </p:cNvPr>
          <p:cNvSpPr/>
          <p:nvPr/>
        </p:nvSpPr>
        <p:spPr>
          <a:xfrm>
            <a:off x="6455713" y="861972"/>
            <a:ext cx="719423" cy="60579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108296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88B77-8F0A-425D-CE1D-F42C367E35E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8C0D0E-4E29-9585-BB90-5C2E73C230E2}"/>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DA16A61E-3AF1-2006-F5DD-B6DC164CDF1F}"/>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5037997E-DE9A-44DE-0486-D6B2B31A5A89}"/>
              </a:ext>
            </a:extLst>
          </p:cNvPr>
          <p:cNvSpPr>
            <a:spLocks noGrp="1"/>
          </p:cNvSpPr>
          <p:nvPr>
            <p:ph idx="1"/>
          </p:nvPr>
        </p:nvSpPr>
        <p:spPr/>
        <p:txBody>
          <a:bodyPr>
            <a:normAutofit/>
          </a:bodyPr>
          <a:lstStyle/>
          <a:p>
            <a:pPr marL="285750" indent="-285750">
              <a:buClrTx/>
            </a:pPr>
            <a:r>
              <a:rPr lang="en-US" sz="2400" dirty="0"/>
              <a:t>The Developer Network is open to everyone.</a:t>
            </a:r>
          </a:p>
          <a:p>
            <a:pPr marL="285750" indent="-285750">
              <a:buClrTx/>
            </a:pPr>
            <a:endParaRPr lang="en-US" sz="2400" dirty="0"/>
          </a:p>
          <a:p>
            <a:pPr marL="285750" indent="-285750">
              <a:buClrTx/>
            </a:pPr>
            <a:r>
              <a:rPr lang="en-US" sz="2400" dirty="0"/>
              <a:t>Each user can view all of the content without an account, and even try out Alma and Primo APIs in the API Console. </a:t>
            </a:r>
          </a:p>
          <a:p>
            <a:pPr marL="285750" indent="-285750">
              <a:buClrTx/>
            </a:pPr>
            <a:endParaRPr lang="en-US" sz="2400" dirty="0"/>
          </a:p>
          <a:p>
            <a:pPr marL="465750" lvl="1" indent="-285750">
              <a:buClrTx/>
            </a:pPr>
            <a:r>
              <a:rPr lang="en-US" sz="2400" dirty="0"/>
              <a:t>To create a blog post or ask a question on the forum, you can create an account for yourself.</a:t>
            </a:r>
          </a:p>
          <a:p>
            <a:pPr marL="465750" lvl="1" indent="-285750">
              <a:buClrTx/>
            </a:pPr>
            <a:endParaRPr lang="en-US" sz="2400" dirty="0"/>
          </a:p>
          <a:p>
            <a:pPr marL="465750" lvl="1" indent="-285750">
              <a:buClrTx/>
            </a:pPr>
            <a:r>
              <a:rPr lang="en-US" sz="2400" dirty="0"/>
              <a:t>If you’re already an Ex Libris customer, your institution was provided credentials to the Developer Network which allow you to create API keys which give you access to your institution’s environments.</a:t>
            </a:r>
          </a:p>
        </p:txBody>
      </p:sp>
    </p:spTree>
    <p:custDataLst>
      <p:tags r:id="rId1"/>
    </p:custDataLst>
    <p:extLst>
      <p:ext uri="{BB962C8B-B14F-4D97-AF65-F5344CB8AC3E}">
        <p14:creationId xmlns:p14="http://schemas.microsoft.com/office/powerpoint/2010/main" val="19787292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6475-D27A-FBF9-9798-073518CB31D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63232-4ED6-15A8-6676-55215A0B3131}"/>
              </a:ext>
            </a:extLst>
          </p:cNvPr>
          <p:cNvSpPr>
            <a:spLocks noGrp="1"/>
          </p:cNvSpPr>
          <p:nvPr>
            <p:ph type="sldNum" sz="quarter" idx="10"/>
          </p:nvPr>
        </p:nvSpPr>
        <p:spPr/>
        <p:txBody>
          <a:bodyPr/>
          <a:lstStyle/>
          <a:p>
            <a:fld id="{1C146586-7EC2-481D-848F-8CE41EB2DE6C}" type="slidenum">
              <a:rPr lang="en-US" smtClean="0"/>
              <a:pPr/>
              <a:t>70</a:t>
            </a:fld>
            <a:endParaRPr lang="en-US" dirty="0"/>
          </a:p>
        </p:txBody>
      </p:sp>
      <p:sp>
        <p:nvSpPr>
          <p:cNvPr id="5" name="Title 4">
            <a:extLst>
              <a:ext uri="{FF2B5EF4-FFF2-40B4-BE49-F238E27FC236}">
                <a16:creationId xmlns:a16="http://schemas.microsoft.com/office/drawing/2014/main" id="{01DD0305-FF60-B5CF-F476-19BE36C9CA74}"/>
              </a:ext>
            </a:extLst>
          </p:cNvPr>
          <p:cNvSpPr>
            <a:spLocks noGrp="1"/>
          </p:cNvSpPr>
          <p:nvPr>
            <p:ph type="title"/>
          </p:nvPr>
        </p:nvSpPr>
        <p:spPr/>
        <p:txBody>
          <a:bodyPr/>
          <a:lstStyle/>
          <a:p>
            <a:r>
              <a:rPr lang="en-US" dirty="0"/>
              <a:t>Blog Posts</a:t>
            </a:r>
          </a:p>
        </p:txBody>
      </p:sp>
      <p:sp>
        <p:nvSpPr>
          <p:cNvPr id="6" name="Content Placeholder 5">
            <a:extLst>
              <a:ext uri="{FF2B5EF4-FFF2-40B4-BE49-F238E27FC236}">
                <a16:creationId xmlns:a16="http://schemas.microsoft.com/office/drawing/2014/main" id="{63DDDD36-61AE-B99B-A3CF-6226C6A4CDBE}"/>
              </a:ext>
            </a:extLst>
          </p:cNvPr>
          <p:cNvSpPr>
            <a:spLocks noGrp="1"/>
          </p:cNvSpPr>
          <p:nvPr>
            <p:ph idx="1"/>
          </p:nvPr>
        </p:nvSpPr>
        <p:spPr>
          <a:xfrm>
            <a:off x="527381" y="1028735"/>
            <a:ext cx="11233248" cy="948655"/>
          </a:xfrm>
        </p:spPr>
        <p:txBody>
          <a:bodyPr>
            <a:normAutofit/>
          </a:bodyPr>
          <a:lstStyle/>
          <a:p>
            <a:pPr marL="285750" indent="-285750">
              <a:buClrTx/>
            </a:pPr>
            <a:r>
              <a:rPr lang="en-US" sz="2400" dirty="0"/>
              <a:t>Blogs may be added (and later edited) by accessing "My Blog Posts" and then "Create a blog post"</a:t>
            </a:r>
          </a:p>
        </p:txBody>
      </p:sp>
      <p:pic>
        <p:nvPicPr>
          <p:cNvPr id="4" name="Picture 3">
            <a:extLst>
              <a:ext uri="{FF2B5EF4-FFF2-40B4-BE49-F238E27FC236}">
                <a16:creationId xmlns:a16="http://schemas.microsoft.com/office/drawing/2014/main" id="{9599292C-B1E8-0BD5-761D-5F3D72073FD6}"/>
              </a:ext>
            </a:extLst>
          </p:cNvPr>
          <p:cNvPicPr>
            <a:picLocks noChangeAspect="1"/>
          </p:cNvPicPr>
          <p:nvPr/>
        </p:nvPicPr>
        <p:blipFill>
          <a:blip r:embed="rId3"/>
          <a:stretch>
            <a:fillRect/>
          </a:stretch>
        </p:blipFill>
        <p:spPr>
          <a:xfrm>
            <a:off x="1457051" y="2047312"/>
            <a:ext cx="9373908" cy="3781953"/>
          </a:xfrm>
          <a:prstGeom prst="rect">
            <a:avLst/>
          </a:prstGeom>
          <a:ln>
            <a:solidFill>
              <a:schemeClr val="tx1"/>
            </a:solidFill>
          </a:ln>
        </p:spPr>
      </p:pic>
      <p:sp>
        <p:nvSpPr>
          <p:cNvPr id="7" name="Rectangle 6">
            <a:extLst>
              <a:ext uri="{FF2B5EF4-FFF2-40B4-BE49-F238E27FC236}">
                <a16:creationId xmlns:a16="http://schemas.microsoft.com/office/drawing/2014/main" id="{1615D946-E432-4350-3A2C-DBB08E3EC0EE}"/>
              </a:ext>
            </a:extLst>
          </p:cNvPr>
          <p:cNvSpPr/>
          <p:nvPr/>
        </p:nvSpPr>
        <p:spPr>
          <a:xfrm>
            <a:off x="9372600" y="1977390"/>
            <a:ext cx="982980" cy="34290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8" name="Rectangle 7">
            <a:extLst>
              <a:ext uri="{FF2B5EF4-FFF2-40B4-BE49-F238E27FC236}">
                <a16:creationId xmlns:a16="http://schemas.microsoft.com/office/drawing/2014/main" id="{D85B295C-2AF4-D1F6-EB28-FC358E7133F8}"/>
              </a:ext>
            </a:extLst>
          </p:cNvPr>
          <p:cNvSpPr/>
          <p:nvPr/>
        </p:nvSpPr>
        <p:spPr>
          <a:xfrm>
            <a:off x="8949690" y="3108925"/>
            <a:ext cx="880110" cy="240065"/>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1650332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97480-AFAC-0F3B-AFD3-680D5E48D31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766551D-CD4C-0C50-9A01-4CCDA8C1E264}"/>
              </a:ext>
            </a:extLst>
          </p:cNvPr>
          <p:cNvPicPr>
            <a:picLocks noChangeAspect="1"/>
          </p:cNvPicPr>
          <p:nvPr/>
        </p:nvPicPr>
        <p:blipFill>
          <a:blip r:embed="rId3"/>
          <a:stretch>
            <a:fillRect/>
          </a:stretch>
        </p:blipFill>
        <p:spPr>
          <a:xfrm>
            <a:off x="2880360" y="861972"/>
            <a:ext cx="7625390" cy="5341808"/>
          </a:xfrm>
          <a:prstGeom prst="rect">
            <a:avLst/>
          </a:prstGeom>
          <a:ln>
            <a:solidFill>
              <a:schemeClr val="tx1"/>
            </a:solidFill>
          </a:ln>
        </p:spPr>
      </p:pic>
      <p:sp>
        <p:nvSpPr>
          <p:cNvPr id="2" name="Slide Number Placeholder 1">
            <a:extLst>
              <a:ext uri="{FF2B5EF4-FFF2-40B4-BE49-F238E27FC236}">
                <a16:creationId xmlns:a16="http://schemas.microsoft.com/office/drawing/2014/main" id="{55482D5B-85E1-B4B4-21D3-955BE04DA210}"/>
              </a:ext>
            </a:extLst>
          </p:cNvPr>
          <p:cNvSpPr>
            <a:spLocks noGrp="1"/>
          </p:cNvSpPr>
          <p:nvPr>
            <p:ph type="sldNum" sz="quarter" idx="10"/>
          </p:nvPr>
        </p:nvSpPr>
        <p:spPr/>
        <p:txBody>
          <a:bodyPr/>
          <a:lstStyle/>
          <a:p>
            <a:fld id="{1C146586-7EC2-481D-848F-8CE41EB2DE6C}" type="slidenum">
              <a:rPr lang="en-US" smtClean="0"/>
              <a:pPr/>
              <a:t>71</a:t>
            </a:fld>
            <a:endParaRPr lang="en-US" dirty="0"/>
          </a:p>
        </p:txBody>
      </p:sp>
      <p:sp>
        <p:nvSpPr>
          <p:cNvPr id="5" name="Title 4">
            <a:extLst>
              <a:ext uri="{FF2B5EF4-FFF2-40B4-BE49-F238E27FC236}">
                <a16:creationId xmlns:a16="http://schemas.microsoft.com/office/drawing/2014/main" id="{622875F4-95A8-3126-139E-91C1549333A9}"/>
              </a:ext>
            </a:extLst>
          </p:cNvPr>
          <p:cNvSpPr>
            <a:spLocks noGrp="1"/>
          </p:cNvSpPr>
          <p:nvPr>
            <p:ph type="title"/>
          </p:nvPr>
        </p:nvSpPr>
        <p:spPr/>
        <p:txBody>
          <a:bodyPr/>
          <a:lstStyle/>
          <a:p>
            <a:r>
              <a:rPr lang="en-US" dirty="0"/>
              <a:t>Blog Posts</a:t>
            </a:r>
          </a:p>
        </p:txBody>
      </p:sp>
      <p:sp>
        <p:nvSpPr>
          <p:cNvPr id="7" name="Rectangle 6">
            <a:extLst>
              <a:ext uri="{FF2B5EF4-FFF2-40B4-BE49-F238E27FC236}">
                <a16:creationId xmlns:a16="http://schemas.microsoft.com/office/drawing/2014/main" id="{8ACFBB93-05D7-DB40-3962-1C6FA4080988}"/>
              </a:ext>
            </a:extLst>
          </p:cNvPr>
          <p:cNvSpPr/>
          <p:nvPr/>
        </p:nvSpPr>
        <p:spPr>
          <a:xfrm>
            <a:off x="3131820" y="5653128"/>
            <a:ext cx="1497330" cy="550652"/>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custDataLst>
      <p:tags r:id="rId1"/>
    </p:custDataLst>
    <p:extLst>
      <p:ext uri="{BB962C8B-B14F-4D97-AF65-F5344CB8AC3E}">
        <p14:creationId xmlns:p14="http://schemas.microsoft.com/office/powerpoint/2010/main" val="3304158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4BFC9-972F-29E5-4F14-FDAD76853B0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B5DCD23-546A-7EEC-6780-AD56EF489560}"/>
              </a:ext>
            </a:extLst>
          </p:cNvPr>
          <p:cNvPicPr>
            <a:picLocks noChangeAspect="1"/>
          </p:cNvPicPr>
          <p:nvPr/>
        </p:nvPicPr>
        <p:blipFill>
          <a:blip r:embed="rId3"/>
          <a:stretch>
            <a:fillRect/>
          </a:stretch>
        </p:blipFill>
        <p:spPr>
          <a:xfrm>
            <a:off x="1668780" y="566634"/>
            <a:ext cx="8097646" cy="5559846"/>
          </a:xfrm>
          <a:prstGeom prst="rect">
            <a:avLst/>
          </a:prstGeom>
          <a:ln>
            <a:solidFill>
              <a:schemeClr val="tx1"/>
            </a:solidFill>
          </a:ln>
        </p:spPr>
      </p:pic>
      <p:sp>
        <p:nvSpPr>
          <p:cNvPr id="2" name="Slide Number Placeholder 1">
            <a:extLst>
              <a:ext uri="{FF2B5EF4-FFF2-40B4-BE49-F238E27FC236}">
                <a16:creationId xmlns:a16="http://schemas.microsoft.com/office/drawing/2014/main" id="{43433533-DD5E-3780-DE41-49A68A675C70}"/>
              </a:ext>
            </a:extLst>
          </p:cNvPr>
          <p:cNvSpPr>
            <a:spLocks noGrp="1"/>
          </p:cNvSpPr>
          <p:nvPr>
            <p:ph type="sldNum" sz="quarter" idx="10"/>
          </p:nvPr>
        </p:nvSpPr>
        <p:spPr/>
        <p:txBody>
          <a:bodyPr/>
          <a:lstStyle/>
          <a:p>
            <a:fld id="{1C146586-7EC2-481D-848F-8CE41EB2DE6C}" type="slidenum">
              <a:rPr lang="en-US" smtClean="0"/>
              <a:pPr/>
              <a:t>72</a:t>
            </a:fld>
            <a:endParaRPr lang="en-US" dirty="0"/>
          </a:p>
        </p:txBody>
      </p:sp>
      <p:sp>
        <p:nvSpPr>
          <p:cNvPr id="5" name="Title 4">
            <a:extLst>
              <a:ext uri="{FF2B5EF4-FFF2-40B4-BE49-F238E27FC236}">
                <a16:creationId xmlns:a16="http://schemas.microsoft.com/office/drawing/2014/main" id="{F010AD9E-D6F3-E6C0-1C76-A12451CCB665}"/>
              </a:ext>
            </a:extLst>
          </p:cNvPr>
          <p:cNvSpPr>
            <a:spLocks noGrp="1"/>
          </p:cNvSpPr>
          <p:nvPr>
            <p:ph type="title"/>
          </p:nvPr>
        </p:nvSpPr>
        <p:spPr/>
        <p:txBody>
          <a:bodyPr/>
          <a:lstStyle/>
          <a:p>
            <a:r>
              <a:rPr lang="en-US" dirty="0"/>
              <a:t>Blog Posts</a:t>
            </a:r>
          </a:p>
        </p:txBody>
      </p:sp>
      <p:sp>
        <p:nvSpPr>
          <p:cNvPr id="6" name="Content Placeholder 5">
            <a:extLst>
              <a:ext uri="{FF2B5EF4-FFF2-40B4-BE49-F238E27FC236}">
                <a16:creationId xmlns:a16="http://schemas.microsoft.com/office/drawing/2014/main" id="{17314831-A0F6-363A-7791-5FE1C37212FA}"/>
              </a:ext>
            </a:extLst>
          </p:cNvPr>
          <p:cNvSpPr>
            <a:spLocks noGrp="1"/>
          </p:cNvSpPr>
          <p:nvPr>
            <p:ph idx="1"/>
          </p:nvPr>
        </p:nvSpPr>
        <p:spPr>
          <a:xfrm>
            <a:off x="8286749" y="1028735"/>
            <a:ext cx="3473879" cy="2045935"/>
          </a:xfrm>
          <a:solidFill>
            <a:srgbClr val="FFFF00"/>
          </a:solidFill>
          <a:ln>
            <a:solidFill>
              <a:schemeClr val="tx1"/>
            </a:solidFill>
          </a:ln>
        </p:spPr>
        <p:txBody>
          <a:bodyPr>
            <a:normAutofit/>
          </a:bodyPr>
          <a:lstStyle/>
          <a:p>
            <a:pPr marL="285750" indent="-285750">
              <a:buClrTx/>
            </a:pPr>
            <a:r>
              <a:rPr lang="en-US" sz="2400" dirty="0"/>
              <a:t>The page for creating and editing a blog features an easy to use and intuitive interface</a:t>
            </a:r>
          </a:p>
        </p:txBody>
      </p:sp>
    </p:spTree>
    <p:custDataLst>
      <p:tags r:id="rId1"/>
    </p:custDataLst>
    <p:extLst>
      <p:ext uri="{BB962C8B-B14F-4D97-AF65-F5344CB8AC3E}">
        <p14:creationId xmlns:p14="http://schemas.microsoft.com/office/powerpoint/2010/main" val="200191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644E69-7864-2A70-79E3-08C1248B8B62}"/>
              </a:ext>
            </a:extLst>
          </p:cNvPr>
          <p:cNvPicPr>
            <a:picLocks noChangeAspect="1"/>
          </p:cNvPicPr>
          <p:nvPr/>
        </p:nvPicPr>
        <p:blipFill>
          <a:blip r:embed="rId3"/>
          <a:stretch>
            <a:fillRect/>
          </a:stretch>
        </p:blipFill>
        <p:spPr>
          <a:xfrm>
            <a:off x="1523382" y="1677023"/>
            <a:ext cx="8425815" cy="4152242"/>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5"/>
            <a:ext cx="11233248" cy="768085"/>
          </a:xfrm>
        </p:spPr>
        <p:txBody>
          <a:bodyPr>
            <a:normAutofit/>
          </a:bodyPr>
          <a:lstStyle/>
          <a:p>
            <a:pPr marL="285750" indent="-285750">
              <a:buClrTx/>
            </a:pPr>
            <a:r>
              <a:rPr lang="en-US" sz="2400" dirty="0"/>
              <a:t>Here we log in with credentials provided to the institution.</a:t>
            </a:r>
          </a:p>
        </p:txBody>
      </p:sp>
      <p:sp>
        <p:nvSpPr>
          <p:cNvPr id="9" name="Rectangle 8">
            <a:extLst>
              <a:ext uri="{FF2B5EF4-FFF2-40B4-BE49-F238E27FC236}">
                <a16:creationId xmlns:a16="http://schemas.microsoft.com/office/drawing/2014/main" id="{F1EC9417-76D5-B3DF-E901-C5A0230A10F6}"/>
              </a:ext>
            </a:extLst>
          </p:cNvPr>
          <p:cNvSpPr/>
          <p:nvPr/>
        </p:nvSpPr>
        <p:spPr>
          <a:xfrm>
            <a:off x="8881110" y="1657350"/>
            <a:ext cx="434340" cy="306233"/>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cxnSp>
        <p:nvCxnSpPr>
          <p:cNvPr id="11" name="Straight Arrow Connector 10">
            <a:extLst>
              <a:ext uri="{FF2B5EF4-FFF2-40B4-BE49-F238E27FC236}">
                <a16:creationId xmlns:a16="http://schemas.microsoft.com/office/drawing/2014/main" id="{C8F79C8C-C851-56BD-57C9-A3FE31A3D929}"/>
              </a:ext>
            </a:extLst>
          </p:cNvPr>
          <p:cNvCxnSpPr/>
          <p:nvPr/>
        </p:nvCxnSpPr>
        <p:spPr>
          <a:xfrm flipH="1" flipV="1">
            <a:off x="9212580" y="2057400"/>
            <a:ext cx="445770" cy="685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24529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EE073-BF83-99BF-3AB4-0316557F1F7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83855BD-FD6A-C618-F422-41032CB5152C}"/>
              </a:ext>
            </a:extLst>
          </p:cNvPr>
          <p:cNvSpPr>
            <a:spLocks noGrp="1"/>
          </p:cNvSpPr>
          <p:nvPr>
            <p:ph type="body" sz="quarter" idx="16"/>
          </p:nvPr>
        </p:nvSpPr>
        <p:spPr>
          <a:xfrm>
            <a:off x="0" y="2500384"/>
            <a:ext cx="12192000" cy="1030130"/>
          </a:xfrm>
        </p:spPr>
        <p:txBody>
          <a:bodyPr/>
          <a:lstStyle/>
          <a:p>
            <a:r>
              <a:rPr lang="en-US" sz="4800" dirty="0"/>
              <a:t>Documentation</a:t>
            </a:r>
            <a:endParaRPr lang="en-NL" sz="4800" dirty="0"/>
          </a:p>
        </p:txBody>
      </p:sp>
      <p:sp>
        <p:nvSpPr>
          <p:cNvPr id="3" name="Slide Number Placeholder 2">
            <a:extLst>
              <a:ext uri="{FF2B5EF4-FFF2-40B4-BE49-F238E27FC236}">
                <a16:creationId xmlns:a16="http://schemas.microsoft.com/office/drawing/2014/main" id="{95095DA2-9ABB-DCD3-8BED-F0F2BE3FDB0C}"/>
              </a:ext>
            </a:extLst>
          </p:cNvPr>
          <p:cNvSpPr>
            <a:spLocks noGrp="1"/>
          </p:cNvSpPr>
          <p:nvPr>
            <p:ph type="sldNum" sz="quarter" idx="11"/>
          </p:nvPr>
        </p:nvSpPr>
        <p:spPr/>
        <p:txBody>
          <a:bodyPr/>
          <a:lstStyle/>
          <a:p>
            <a:fld id="{F59CD943-D024-467A-B36E-F11E1285ED75}" type="slidenum">
              <a:rPr lang="en-GB" smtClean="0"/>
              <a:pPr/>
              <a:t>9</a:t>
            </a:fld>
            <a:endParaRPr lang="en-GB" dirty="0"/>
          </a:p>
        </p:txBody>
      </p:sp>
    </p:spTree>
    <p:extLst>
      <p:ext uri="{BB962C8B-B14F-4D97-AF65-F5344CB8AC3E}">
        <p14:creationId xmlns:p14="http://schemas.microsoft.com/office/powerpoint/2010/main" val="42604752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ln w="28575">
              <a:noFill/>
            </a:ln>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D91B9C-4E38-40A3-AA2F-E796D8728082}">
  <ds:schemaRefs>
    <ds:schemaRef ds:uri="http://schemas.microsoft.com/sharepoint/v3/contenttype/forms"/>
  </ds:schemaRefs>
</ds:datastoreItem>
</file>

<file path=customXml/itemProps2.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customXml/itemProps3.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27312</TotalTime>
  <Words>2137</Words>
  <Application>Microsoft Office PowerPoint</Application>
  <PresentationFormat>Widescreen</PresentationFormat>
  <Paragraphs>329</Paragraphs>
  <Slides>72</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Introduction</vt:lpstr>
      <vt:lpstr>Introduction</vt:lpstr>
      <vt:lpstr>Introduction</vt:lpstr>
      <vt:lpstr>Introduction</vt:lpstr>
      <vt:lpstr>PowerPoint Presentation</vt:lpstr>
      <vt:lpstr>Documentation</vt:lpstr>
      <vt:lpstr>Documentation</vt:lpstr>
      <vt:lpstr>Documentation</vt:lpstr>
      <vt:lpstr>Documentation</vt:lpstr>
      <vt:lpstr>Documentation</vt:lpstr>
      <vt:lpstr>Documentation</vt:lpstr>
      <vt:lpstr>Documentation</vt:lpstr>
      <vt:lpstr>Documentation</vt:lpstr>
      <vt:lpstr>Documentation</vt:lpstr>
      <vt:lpstr>Documentation</vt:lpstr>
      <vt:lpstr>Documentation</vt:lpstr>
      <vt:lpstr>PowerPoint Presentation</vt:lpstr>
      <vt:lpstr>Creating and Managing API Keys</vt:lpstr>
      <vt:lpstr>Creating and Managing API Keys</vt:lpstr>
      <vt:lpstr>Creating and Managing API Keys</vt:lpstr>
      <vt:lpstr>Creating and Managing API Keys</vt:lpstr>
      <vt:lpstr>Creating and Managing API Keys</vt:lpstr>
      <vt:lpstr>Creating and Managing API Keys</vt:lpstr>
      <vt:lpstr>Creating and Managing API Keys</vt:lpstr>
      <vt:lpstr>Creating and Managing API Keys</vt:lpstr>
      <vt:lpstr>Creating and Managing API Keys</vt:lpstr>
      <vt:lpstr>PowerPoint Presentation</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The API Console</vt:lpstr>
      <vt:lpstr>PowerPoint Presentation</vt:lpstr>
      <vt:lpstr>API Usage Reports</vt:lpstr>
      <vt:lpstr>API Usage Reports</vt:lpstr>
      <vt:lpstr>API Usage Reports</vt:lpstr>
      <vt:lpstr>API Usage Reports</vt:lpstr>
      <vt:lpstr>API Usage Reports</vt:lpstr>
      <vt:lpstr>PowerPoint Presentation</vt:lpstr>
      <vt:lpstr>Blog Posts</vt:lpstr>
      <vt:lpstr>Blog Posts</vt:lpstr>
      <vt:lpstr>Blog Posts</vt:lpstr>
      <vt:lpstr>Blog Posts</vt:lpstr>
      <vt:lpstr>Blog Posts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122</cp:revision>
  <dcterms:created xsi:type="dcterms:W3CDTF">2023-07-24T19:21:55Z</dcterms:created>
  <dcterms:modified xsi:type="dcterms:W3CDTF">2025-06-06T10:35:06Z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